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5"/>
  </p:sldMasterIdLst>
  <p:notesMasterIdLst>
    <p:notesMasterId r:id="rId8"/>
  </p:notesMasterIdLst>
  <p:handoutMasterIdLst>
    <p:handoutMasterId r:id="rId9"/>
  </p:handoutMasterIdLst>
  <p:sldIdLst>
    <p:sldId id="258" r:id="rId6"/>
    <p:sldId id="260" r:id="rId7"/>
  </p:sldIdLst>
  <p:sldSz cx="9906000" cy="6858000" type="A4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336774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673547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010321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347094" algn="ctr" rtl="0" fontAlgn="base">
      <a:spcBef>
        <a:spcPct val="0"/>
      </a:spcBef>
      <a:spcAft>
        <a:spcPct val="0"/>
      </a:spcAft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1683868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020641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2357415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2694188" algn="l" defTabSz="336774" rtl="0" eaLnBrk="1" latinLnBrk="0" hangingPunct="1">
      <a:defRPr sz="31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78">
          <p15:clr>
            <a:srgbClr val="A4A3A4"/>
          </p15:clr>
        </p15:guide>
        <p15:guide id="2" pos="6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E2A25"/>
    <a:srgbClr val="F7323F"/>
    <a:srgbClr val="F6C65B"/>
    <a:srgbClr val="0082CA"/>
    <a:srgbClr val="0083CB"/>
    <a:srgbClr val="23365A"/>
    <a:srgbClr val="376092"/>
    <a:srgbClr val="154A83"/>
    <a:srgbClr val="133C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384" autoAdjust="0"/>
  </p:normalViewPr>
  <p:slideViewPr>
    <p:cSldViewPr snapToObjects="1" showGuides="1">
      <p:cViewPr varScale="1">
        <p:scale>
          <a:sx n="116" d="100"/>
          <a:sy n="116" d="100"/>
        </p:scale>
        <p:origin x="1164" y="108"/>
      </p:cViewPr>
      <p:guideLst>
        <p:guide orient="horz" pos="3978"/>
        <p:guide pos="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6" d="100"/>
          <a:sy n="56" d="100"/>
        </p:scale>
        <p:origin x="226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huvud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F2B16-9C43-4820-BDF6-1ED21CAEEF0E}" type="datetimeFigureOut">
              <a:rPr lang="sv-SE" smtClean="0"/>
              <a:t>2017-01-03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267A7-E607-4007-A150-2BD1774B2F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06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C258C0D-229F-7447-90D9-C52DA8536560}" type="datetimeFigureOut">
              <a:rPr lang="es-ES"/>
              <a:pPr>
                <a:defRPr/>
              </a:pPr>
              <a:t>03/01/2017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  <a:endParaRPr lang="es-ES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BE0C5E-3D05-BB4B-AF87-B9F804D7966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78702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336774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673547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010321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347094" algn="l" defTabSz="336774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1683868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20641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57415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94188" algn="l" defTabSz="33677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 Framsi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 userDrawn="1"/>
        </p:nvSpPr>
        <p:spPr bwMode="auto">
          <a:xfrm>
            <a:off x="7204721" y="6165305"/>
            <a:ext cx="2057318" cy="55619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67355" tIns="33677" rIns="67355" bIns="33677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67354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1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7" name="Marcador de contenido 14"/>
          <p:cNvSpPr>
            <a:spLocks noGrp="1"/>
          </p:cNvSpPr>
          <p:nvPr>
            <p:ph sz="quarter" idx="12"/>
          </p:nvPr>
        </p:nvSpPr>
        <p:spPr>
          <a:xfrm>
            <a:off x="5331330" y="5403594"/>
            <a:ext cx="3746783" cy="202523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sz="1300">
                <a:solidFill>
                  <a:srgbClr val="0083CB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8" name="Marcador de contenido 14"/>
          <p:cNvSpPr>
            <a:spLocks noGrp="1"/>
          </p:cNvSpPr>
          <p:nvPr>
            <p:ph sz="quarter" idx="13"/>
          </p:nvPr>
        </p:nvSpPr>
        <p:spPr>
          <a:xfrm>
            <a:off x="5331330" y="5707378"/>
            <a:ext cx="3746783" cy="202523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lang="sv-SE" sz="1300" dirty="0" smtClean="0">
                <a:solidFill>
                  <a:srgbClr val="0083CB"/>
                </a:solidFill>
                <a:latin typeface="Arial"/>
                <a:ea typeface="ＭＳ Ｐゴシック" charset="0"/>
                <a:cs typeface="Arial"/>
                <a:sym typeface="Arial" charset="0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9" name="Marcador de contenido 14"/>
          <p:cNvSpPr>
            <a:spLocks noGrp="1"/>
          </p:cNvSpPr>
          <p:nvPr>
            <p:ph sz="quarter" idx="14"/>
          </p:nvPr>
        </p:nvSpPr>
        <p:spPr>
          <a:xfrm>
            <a:off x="4733601" y="4796027"/>
            <a:ext cx="4344512" cy="354414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lang="sv-SE" sz="1800" b="1" i="0" dirty="0" smtClean="0">
                <a:solidFill>
                  <a:srgbClr val="0083CB"/>
                </a:solidFill>
                <a:latin typeface="Arial"/>
                <a:ea typeface="ＭＳ Ｐゴシック" charset="0"/>
                <a:cs typeface="Arial"/>
                <a:sym typeface="Arial" charset="0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0" name="Marcador de contenido 14"/>
          <p:cNvSpPr>
            <a:spLocks noGrp="1"/>
          </p:cNvSpPr>
          <p:nvPr>
            <p:ph sz="quarter" idx="15"/>
          </p:nvPr>
        </p:nvSpPr>
        <p:spPr>
          <a:xfrm>
            <a:off x="4733601" y="4390982"/>
            <a:ext cx="4344512" cy="354414"/>
          </a:xfrm>
        </p:spPr>
        <p:txBody>
          <a:bodyPr/>
          <a:lstStyle>
            <a:lvl1pPr marL="196451" marR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 sz="1800" b="1" i="0">
                <a:solidFill>
                  <a:srgbClr val="0083CB"/>
                </a:solidFill>
                <a:latin typeface="Arial"/>
                <a:cs typeface="Arial"/>
              </a:defRPr>
            </a:lvl1pPr>
          </a:lstStyle>
          <a:p>
            <a:pPr marL="196451" marR="0" lvl="0" indent="0" algn="r" defTabSz="673547" rtl="0" eaLnBrk="1" fontAlgn="base" latinLnBrk="0" hangingPunct="1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</a:pPr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52" y="1241530"/>
            <a:ext cx="5479916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6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</a:t>
            </a:r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F4342584-CFDD-0540-AA6F-B8A04E731459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cxnSp>
        <p:nvCxnSpPr>
          <p:cNvPr id="8" name="6 Conector recto"/>
          <p:cNvCxnSpPr/>
          <p:nvPr/>
        </p:nvCxnSpPr>
        <p:spPr bwMode="auto">
          <a:xfrm>
            <a:off x="1113700" y="1535906"/>
            <a:ext cx="0" cy="4083100"/>
          </a:xfrm>
          <a:prstGeom prst="line">
            <a:avLst/>
          </a:prstGeom>
          <a:ln w="76200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0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5"/>
          </p:nvPr>
        </p:nvSpPr>
        <p:spPr>
          <a:xfrm>
            <a:off x="1332570" y="1555998"/>
            <a:ext cx="6801911" cy="4049613"/>
          </a:xfrm>
        </p:spPr>
        <p:txBody>
          <a:bodyPr/>
          <a:lstStyle>
            <a:lvl1pPr marL="406935" indent="-210483">
              <a:buSzPct val="120000"/>
              <a:buFont typeface="Arial"/>
              <a:buChar char="•"/>
              <a:defRPr sz="1800">
                <a:solidFill>
                  <a:srgbClr val="0083CB"/>
                </a:solidFill>
              </a:defRPr>
            </a:lvl1pPr>
            <a:lvl2pPr marL="734353" indent="-210483">
              <a:buSzPct val="100000"/>
              <a:buFont typeface="Wingdings" charset="2"/>
              <a:buChar char="§"/>
              <a:defRPr sz="1300">
                <a:solidFill>
                  <a:srgbClr val="0083CB"/>
                </a:solidFill>
              </a:defRPr>
            </a:lvl2pPr>
            <a:lvl3pPr>
              <a:defRPr>
                <a:solidFill>
                  <a:srgbClr val="0083CB"/>
                </a:solidFill>
              </a:defRPr>
            </a:lvl3pPr>
            <a:lvl4pPr>
              <a:defRPr>
                <a:solidFill>
                  <a:srgbClr val="0083CB"/>
                </a:solidFill>
              </a:defRPr>
            </a:lvl4pPr>
            <a:lvl5pPr>
              <a:defRPr>
                <a:solidFill>
                  <a:srgbClr val="0083CB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3825441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5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D9EDEADD-E3A7-354D-977C-D9AD6C08AA2E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9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967383" y="1251883"/>
            <a:ext cx="7971234" cy="4713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0083CB"/>
                </a:solidFill>
              </a:defRPr>
            </a:lvl1pPr>
            <a:lvl2pPr>
              <a:defRPr>
                <a:solidFill>
                  <a:srgbClr val="0083CB"/>
                </a:solidFill>
              </a:defRPr>
            </a:lvl2pPr>
            <a:lvl3pPr>
              <a:defRPr>
                <a:solidFill>
                  <a:srgbClr val="0083CB"/>
                </a:solidFill>
              </a:defRPr>
            </a:lvl3pPr>
            <a:lvl4pPr>
              <a:defRPr>
                <a:solidFill>
                  <a:srgbClr val="0083CB"/>
                </a:solidFill>
              </a:defRPr>
            </a:lvl4pPr>
            <a:lvl5pPr>
              <a:defRPr>
                <a:solidFill>
                  <a:srgbClr val="0083CB"/>
                </a:solidFill>
              </a:defRPr>
            </a:lvl5pPr>
          </a:lstStyle>
          <a:p>
            <a:pPr lvl="0"/>
            <a:r>
              <a:rPr lang="sv-SE" noProof="0" smtClean="0">
                <a:sym typeface="Gill Sans" charset="0"/>
              </a:rPr>
              <a:t>Klicka här för att ändra format på bakgrundstexten</a:t>
            </a:r>
          </a:p>
          <a:p>
            <a:pPr lvl="1"/>
            <a:r>
              <a:rPr lang="sv-SE" noProof="0" smtClean="0">
                <a:sym typeface="Gill Sans" charset="0"/>
              </a:rPr>
              <a:t>Nivå två</a:t>
            </a:r>
          </a:p>
          <a:p>
            <a:pPr lvl="2"/>
            <a:r>
              <a:rPr lang="sv-SE" noProof="0" smtClean="0">
                <a:sym typeface="Gill Sans" charset="0"/>
              </a:rPr>
              <a:t>Nivå tre</a:t>
            </a:r>
          </a:p>
          <a:p>
            <a:pPr lvl="3"/>
            <a:r>
              <a:rPr lang="sv-SE" noProof="0" smtClean="0">
                <a:sym typeface="Gill Sans" charset="0"/>
              </a:rPr>
              <a:t>Nivå fyra</a:t>
            </a:r>
          </a:p>
          <a:p>
            <a:pPr lvl="4"/>
            <a:r>
              <a:rPr lang="sv-SE" noProof="0" smtClean="0">
                <a:sym typeface="Gill Sans" charset="0"/>
              </a:rPr>
              <a:t>Nivå fem</a:t>
            </a:r>
            <a:endParaRPr lang="en-US" noProof="0" dirty="0">
              <a:sym typeface="Gill Sans" charset="0"/>
            </a:endParaRPr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0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264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5615977" y="-318120"/>
            <a:ext cx="9402961" cy="6871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/>
          <p:cNvSpPr>
            <a:spLocks/>
          </p:cNvSpPr>
          <p:nvPr userDrawn="1"/>
        </p:nvSpPr>
        <p:spPr bwMode="auto">
          <a:xfrm>
            <a:off x="3734098" y="3571788"/>
            <a:ext cx="5697885" cy="250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3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7" name="Rectangle 10"/>
          <p:cNvSpPr>
            <a:spLocks/>
          </p:cNvSpPr>
          <p:nvPr userDrawn="1"/>
        </p:nvSpPr>
        <p:spPr bwMode="auto">
          <a:xfrm>
            <a:off x="1168115" y="1961183"/>
            <a:ext cx="5397996" cy="1518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40000"/>
              </a:lnSpc>
            </a:pPr>
            <a:endParaRPr lang="es-ES" sz="1000" dirty="0">
              <a:solidFill>
                <a:srgbClr val="2E2E2E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8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9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2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A6EC1736-2525-264D-AF3F-B73DF4E8000A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7" name="Marcador de texto 10"/>
          <p:cNvSpPr>
            <a:spLocks noGrp="1"/>
          </p:cNvSpPr>
          <p:nvPr>
            <p:ph type="body" sz="quarter" idx="15"/>
          </p:nvPr>
        </p:nvSpPr>
        <p:spPr>
          <a:xfrm>
            <a:off x="3801153" y="3429000"/>
            <a:ext cx="3565240" cy="303609"/>
          </a:xfrm>
          <a:ln>
            <a:solidFill>
              <a:srgbClr val="0083CB"/>
            </a:solidFill>
          </a:ln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28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3801154" y="3783414"/>
            <a:ext cx="5101035" cy="2329009"/>
          </a:xfrm>
          <a:ln>
            <a:solidFill>
              <a:srgbClr val="0083CB"/>
            </a:solidFill>
          </a:ln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>
              <a:defRPr>
                <a:solidFill>
                  <a:srgbClr val="0083CB"/>
                </a:solidFill>
              </a:defRPr>
            </a:lvl2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  <a:p>
            <a:pPr lvl="1"/>
            <a:r>
              <a:rPr lang="sv-SE" smtClean="0">
                <a:sym typeface="Arial" charset="0"/>
              </a:rPr>
              <a:t>Nivå två</a:t>
            </a:r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4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8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9"/>
          <p:cNvSpPr>
            <a:spLocks/>
          </p:cNvSpPr>
          <p:nvPr userDrawn="1"/>
        </p:nvSpPr>
        <p:spPr bwMode="auto">
          <a:xfrm>
            <a:off x="2747367" y="2250281"/>
            <a:ext cx="1276945" cy="32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s-ES" sz="900" dirty="0">
              <a:solidFill>
                <a:srgbClr val="404040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24" name="Rectangle 24"/>
          <p:cNvSpPr>
            <a:spLocks/>
          </p:cNvSpPr>
          <p:nvPr userDrawn="1"/>
        </p:nvSpPr>
        <p:spPr bwMode="auto">
          <a:xfrm>
            <a:off x="2747367" y="2536031"/>
            <a:ext cx="127694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endParaRPr lang="es-ES" sz="800" dirty="0">
              <a:solidFill>
                <a:srgbClr val="404040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5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26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29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3C329718-0AE5-6C49-8939-0F13377972F4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50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1278061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21"/>
          </p:nvPr>
        </p:nvSpPr>
        <p:spPr>
          <a:xfrm>
            <a:off x="1278061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5" name="Marcador de texto 2"/>
          <p:cNvSpPr>
            <a:spLocks noGrp="1"/>
          </p:cNvSpPr>
          <p:nvPr>
            <p:ph type="body" sz="quarter" idx="22"/>
          </p:nvPr>
        </p:nvSpPr>
        <p:spPr>
          <a:xfrm>
            <a:off x="1278061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56" name="Marcador de texto 2"/>
          <p:cNvSpPr>
            <a:spLocks noGrp="1"/>
          </p:cNvSpPr>
          <p:nvPr>
            <p:ph type="body" sz="quarter" idx="23"/>
          </p:nvPr>
        </p:nvSpPr>
        <p:spPr>
          <a:xfrm>
            <a:off x="2868706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7" name="Marcador de texto 2"/>
          <p:cNvSpPr>
            <a:spLocks noGrp="1"/>
          </p:cNvSpPr>
          <p:nvPr>
            <p:ph type="body" sz="quarter" idx="24"/>
          </p:nvPr>
        </p:nvSpPr>
        <p:spPr>
          <a:xfrm>
            <a:off x="2868706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58" name="Marcador de texto 2"/>
          <p:cNvSpPr>
            <a:spLocks noGrp="1"/>
          </p:cNvSpPr>
          <p:nvPr>
            <p:ph type="body" sz="quarter" idx="25"/>
          </p:nvPr>
        </p:nvSpPr>
        <p:spPr>
          <a:xfrm>
            <a:off x="4404502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59" name="Marcador de texto 2"/>
          <p:cNvSpPr>
            <a:spLocks noGrp="1"/>
          </p:cNvSpPr>
          <p:nvPr>
            <p:ph type="body" sz="quarter" idx="26"/>
          </p:nvPr>
        </p:nvSpPr>
        <p:spPr>
          <a:xfrm>
            <a:off x="4404502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60" name="Marcador de texto 2"/>
          <p:cNvSpPr>
            <a:spLocks noGrp="1"/>
          </p:cNvSpPr>
          <p:nvPr>
            <p:ph type="body" sz="quarter" idx="27"/>
          </p:nvPr>
        </p:nvSpPr>
        <p:spPr>
          <a:xfrm>
            <a:off x="5995147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61" name="Marcador de texto 2"/>
          <p:cNvSpPr>
            <a:spLocks noGrp="1"/>
          </p:cNvSpPr>
          <p:nvPr>
            <p:ph type="body" sz="quarter" idx="28"/>
          </p:nvPr>
        </p:nvSpPr>
        <p:spPr>
          <a:xfrm>
            <a:off x="5995147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62" name="Marcador de texto 2"/>
          <p:cNvSpPr>
            <a:spLocks noGrp="1"/>
          </p:cNvSpPr>
          <p:nvPr>
            <p:ph type="body" sz="quarter" idx="29"/>
          </p:nvPr>
        </p:nvSpPr>
        <p:spPr>
          <a:xfrm>
            <a:off x="7585793" y="2315126"/>
            <a:ext cx="1261546" cy="253380"/>
          </a:xfrm>
        </p:spPr>
        <p:txBody>
          <a:bodyPr/>
          <a:lstStyle>
            <a:lvl1pPr marL="196451" indent="0">
              <a:buNone/>
              <a:defRPr sz="9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63" name="Marcador de texto 2"/>
          <p:cNvSpPr>
            <a:spLocks noGrp="1"/>
          </p:cNvSpPr>
          <p:nvPr>
            <p:ph type="body" sz="quarter" idx="30"/>
          </p:nvPr>
        </p:nvSpPr>
        <p:spPr>
          <a:xfrm>
            <a:off x="7585793" y="2618910"/>
            <a:ext cx="1261546" cy="253380"/>
          </a:xfrm>
        </p:spPr>
        <p:txBody>
          <a:bodyPr/>
          <a:lstStyle>
            <a:lvl1pPr marL="196451" indent="0">
              <a:buNone/>
              <a:defRPr sz="8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31"/>
          </p:nvPr>
        </p:nvSpPr>
        <p:spPr>
          <a:xfrm>
            <a:off x="1278061" y="1201253"/>
            <a:ext cx="1261546" cy="962174"/>
          </a:xfrm>
        </p:spPr>
        <p:txBody>
          <a:bodyPr/>
          <a:lstStyle>
            <a:lvl1pPr marL="196451" indent="0" algn="ctr">
              <a:buNone/>
              <a:defRPr sz="1600" baseline="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67" name="Marcador de posición de imagen 8"/>
          <p:cNvSpPr>
            <a:spLocks noGrp="1"/>
          </p:cNvSpPr>
          <p:nvPr>
            <p:ph type="pic" sz="quarter" idx="32"/>
          </p:nvPr>
        </p:nvSpPr>
        <p:spPr>
          <a:xfrm>
            <a:off x="2868706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1" name="Marcador de posición de imagen 8"/>
          <p:cNvSpPr>
            <a:spLocks noGrp="1"/>
          </p:cNvSpPr>
          <p:nvPr>
            <p:ph type="pic" sz="quarter" idx="33"/>
          </p:nvPr>
        </p:nvSpPr>
        <p:spPr>
          <a:xfrm>
            <a:off x="4404502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2" name="Marcador de posición de imagen 8"/>
          <p:cNvSpPr>
            <a:spLocks noGrp="1"/>
          </p:cNvSpPr>
          <p:nvPr>
            <p:ph type="pic" sz="quarter" idx="34"/>
          </p:nvPr>
        </p:nvSpPr>
        <p:spPr>
          <a:xfrm>
            <a:off x="5995147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73" name="Marcador de posición de imagen 8"/>
          <p:cNvSpPr>
            <a:spLocks noGrp="1"/>
          </p:cNvSpPr>
          <p:nvPr>
            <p:ph type="pic" sz="quarter" idx="35"/>
          </p:nvPr>
        </p:nvSpPr>
        <p:spPr>
          <a:xfrm>
            <a:off x="7585793" y="1201253"/>
            <a:ext cx="1262132" cy="962174"/>
          </a:xfrm>
        </p:spPr>
        <p:txBody>
          <a:bodyPr/>
          <a:lstStyle>
            <a:lvl1pPr marL="196451" indent="0" algn="ctr">
              <a:buNone/>
              <a:defRPr sz="1600"/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38" name="Marcador de texto 10"/>
          <p:cNvSpPr>
            <a:spLocks noGrp="1"/>
          </p:cNvSpPr>
          <p:nvPr>
            <p:ph type="body" sz="quarter" idx="36"/>
          </p:nvPr>
        </p:nvSpPr>
        <p:spPr>
          <a:xfrm>
            <a:off x="2868706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9" name="Marcador de texto 10"/>
          <p:cNvSpPr>
            <a:spLocks noGrp="1"/>
          </p:cNvSpPr>
          <p:nvPr>
            <p:ph type="body" sz="quarter" idx="37"/>
          </p:nvPr>
        </p:nvSpPr>
        <p:spPr>
          <a:xfrm>
            <a:off x="4404502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40" name="Marcador de texto 10"/>
          <p:cNvSpPr>
            <a:spLocks noGrp="1"/>
          </p:cNvSpPr>
          <p:nvPr>
            <p:ph type="body" sz="quarter" idx="38"/>
          </p:nvPr>
        </p:nvSpPr>
        <p:spPr>
          <a:xfrm>
            <a:off x="5995147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41" name="Marcador de texto 10"/>
          <p:cNvSpPr>
            <a:spLocks noGrp="1"/>
          </p:cNvSpPr>
          <p:nvPr>
            <p:ph type="body" sz="quarter" idx="39"/>
          </p:nvPr>
        </p:nvSpPr>
        <p:spPr>
          <a:xfrm>
            <a:off x="7585793" y="2973324"/>
            <a:ext cx="1261546" cy="2582162"/>
          </a:xfrm>
          <a:ln>
            <a:solidFill>
              <a:srgbClr val="595959"/>
            </a:solidFill>
          </a:ln>
        </p:spPr>
        <p:txBody>
          <a:bodyPr/>
          <a:lstStyle>
            <a:lvl1pPr marL="0" marR="0" indent="0" algn="dist" defTabSz="673547" rtl="0" eaLnBrk="1" fontAlgn="base" latinLnBrk="0" hangingPunct="1">
              <a:lnSpc>
                <a:spcPct val="140000"/>
              </a:lnSpc>
              <a:spcBef>
                <a:spcPts val="1179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 sz="13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3pPr marL="336774" indent="0" algn="l">
              <a:lnSpc>
                <a:spcPct val="140000"/>
              </a:lnSpc>
              <a:buNone/>
              <a:defRPr>
                <a:solidFill>
                  <a:srgbClr val="595959"/>
                </a:solidFill>
              </a:defRPr>
            </a:lvl3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0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1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93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5"/>
          <p:cNvSpPr>
            <a:spLocks noChangeShapeType="1"/>
          </p:cNvSpPr>
          <p:nvPr userDrawn="1"/>
        </p:nvSpPr>
        <p:spPr bwMode="auto">
          <a:xfrm>
            <a:off x="4284297" y="1506884"/>
            <a:ext cx="0" cy="4504277"/>
          </a:xfrm>
          <a:prstGeom prst="line">
            <a:avLst/>
          </a:prstGeom>
          <a:noFill/>
          <a:ln w="254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9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0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3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16F9D3DC-F7C5-6B42-ADB2-AD1B6BB8922A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29" name="Marcador de texto 2"/>
          <p:cNvSpPr>
            <a:spLocks noGrp="1"/>
          </p:cNvSpPr>
          <p:nvPr>
            <p:ph type="body" sz="quarter" idx="21"/>
          </p:nvPr>
        </p:nvSpPr>
        <p:spPr>
          <a:xfrm>
            <a:off x="4678751" y="1505036"/>
            <a:ext cx="4278288" cy="253380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0" name="Marcador de texto 2"/>
          <p:cNvSpPr>
            <a:spLocks noGrp="1"/>
          </p:cNvSpPr>
          <p:nvPr>
            <p:ph type="body" sz="quarter" idx="22"/>
          </p:nvPr>
        </p:nvSpPr>
        <p:spPr>
          <a:xfrm>
            <a:off x="4678751" y="1859451"/>
            <a:ext cx="4278288" cy="4151711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2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  <a:p>
            <a:pPr lvl="1"/>
            <a:r>
              <a:rPr lang="sv-SE" smtClean="0">
                <a:sym typeface="Arial" charset="0"/>
              </a:rPr>
              <a:t>Nivå två</a:t>
            </a:r>
          </a:p>
          <a:p>
            <a:pPr lvl="2"/>
            <a:r>
              <a:rPr lang="sv-SE" smtClean="0">
                <a:sym typeface="Arial" charset="0"/>
              </a:rPr>
              <a:t>Nivå tre</a:t>
            </a:r>
          </a:p>
          <a:p>
            <a:pPr lvl="3"/>
            <a:r>
              <a:rPr lang="sv-SE" smtClean="0">
                <a:sym typeface="Arial" charset="0"/>
              </a:rPr>
              <a:t>Nivå fyra</a:t>
            </a:r>
          </a:p>
          <a:p>
            <a:pPr lvl="4"/>
            <a:r>
              <a:rPr lang="sv-SE" smtClean="0">
                <a:sym typeface="Arial" charset="0"/>
              </a:rPr>
              <a:t>Nivå fem</a:t>
            </a:r>
            <a:endParaRPr lang="en-US" dirty="0" smtClean="0">
              <a:sym typeface="Arial" charset="0"/>
            </a:endParaRP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23"/>
          </p:nvPr>
        </p:nvSpPr>
        <p:spPr>
          <a:xfrm>
            <a:off x="1278061" y="1505036"/>
            <a:ext cx="2413620" cy="1468934"/>
          </a:xfrm>
        </p:spPr>
        <p:txBody>
          <a:bodyPr/>
          <a:lstStyle>
            <a:lvl1pPr marL="196451" marR="0" indent="0" algn="l" defTabSz="673547" rtl="0" eaLnBrk="0" fontAlgn="base" latinLnBrk="0" hangingPunct="0">
              <a:lnSpc>
                <a:spcPct val="100000"/>
              </a:lnSpc>
              <a:spcBef>
                <a:spcPts val="1768"/>
              </a:spcBef>
              <a:spcAft>
                <a:spcPct val="0"/>
              </a:spcAft>
              <a:buClrTx/>
              <a:buSzPct val="171000"/>
              <a:buFont typeface="Gill Sans" charset="0"/>
              <a:buNone/>
              <a:tabLst/>
              <a:defRPr>
                <a:solidFill>
                  <a:srgbClr val="0083CB"/>
                </a:solidFill>
              </a:defRPr>
            </a:lvl1pPr>
          </a:lstStyle>
          <a:p>
            <a:pPr lvl="0"/>
            <a:r>
              <a:rPr lang="sv-SE" noProof="0" smtClean="0">
                <a:sym typeface="Gill Sans" charset="0"/>
              </a:rPr>
              <a:t>Klicka på ikonen för att lägga till en bild</a:t>
            </a:r>
            <a:endParaRPr lang="es-ES" noProof="0" dirty="0" smtClean="0">
              <a:sym typeface="Gill Sans" charset="0"/>
            </a:endParaRPr>
          </a:p>
        </p:txBody>
      </p:sp>
      <p:sp>
        <p:nvSpPr>
          <p:cNvPr id="31" name="Marcador de texto 2"/>
          <p:cNvSpPr>
            <a:spLocks noGrp="1"/>
          </p:cNvSpPr>
          <p:nvPr>
            <p:ph type="body" sz="quarter" idx="24"/>
          </p:nvPr>
        </p:nvSpPr>
        <p:spPr>
          <a:xfrm>
            <a:off x="1278061" y="3074585"/>
            <a:ext cx="2413393" cy="253380"/>
          </a:xfrm>
        </p:spPr>
        <p:txBody>
          <a:bodyPr/>
          <a:lstStyle>
            <a:lvl1pPr marL="196451" indent="0" algn="l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2" name="Marcador de texto 2"/>
          <p:cNvSpPr>
            <a:spLocks noGrp="1"/>
          </p:cNvSpPr>
          <p:nvPr>
            <p:ph type="body" sz="quarter" idx="25"/>
          </p:nvPr>
        </p:nvSpPr>
        <p:spPr>
          <a:xfrm>
            <a:off x="1278061" y="3429000"/>
            <a:ext cx="2413393" cy="1772072"/>
          </a:xfrm>
        </p:spPr>
        <p:txBody>
          <a:bodyPr anchor="t"/>
          <a:lstStyle>
            <a:lvl1pPr marL="196451" indent="0" algn="ctr">
              <a:lnSpc>
                <a:spcPct val="140000"/>
              </a:lnSpc>
              <a:buNone/>
              <a:defRPr sz="100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523870" indent="0">
              <a:buNone/>
              <a:defRPr/>
            </a:lvl2pPr>
            <a:lvl4pPr marL="1178707" indent="0">
              <a:buNone/>
              <a:defRPr/>
            </a:lvl4pPr>
            <a:lvl5pPr marL="1506126" indent="0" algn="l">
              <a:buNone/>
              <a:defRPr sz="900">
                <a:latin typeface="Arial Bold"/>
                <a:cs typeface="Arial Bold"/>
              </a:defRPr>
            </a:lvl5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4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5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981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>
            <a:spLocks/>
          </p:cNvSpPr>
          <p:nvPr userDrawn="1"/>
        </p:nvSpPr>
        <p:spPr bwMode="auto">
          <a:xfrm>
            <a:off x="1015752" y="1781473"/>
            <a:ext cx="5697885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595959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sp>
        <p:nvSpPr>
          <p:cNvPr id="10" name="Rectangle 12"/>
          <p:cNvSpPr>
            <a:spLocks/>
          </p:cNvSpPr>
          <p:nvPr userDrawn="1"/>
        </p:nvSpPr>
        <p:spPr bwMode="auto">
          <a:xfrm>
            <a:off x="-806555" y="2973587"/>
            <a:ext cx="3235896" cy="288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28064" tIns="28064" rIns="28064" bIns="28064"/>
          <a:lstStyle/>
          <a:p>
            <a:pPr marL="104073" indent="-104073" algn="l">
              <a:spcBef>
                <a:spcPts val="212"/>
              </a:spcBef>
            </a:pPr>
            <a:endParaRPr lang="es-ES" sz="9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1" name="Rectangle 15"/>
          <p:cNvSpPr>
            <a:spLocks/>
          </p:cNvSpPr>
          <p:nvPr userDrawn="1"/>
        </p:nvSpPr>
        <p:spPr bwMode="auto">
          <a:xfrm>
            <a:off x="1015752" y="1951137"/>
            <a:ext cx="5697885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595959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12" name="AutoShape 19"/>
          <p:cNvSpPr>
            <a:spLocks/>
          </p:cNvSpPr>
          <p:nvPr userDrawn="1"/>
        </p:nvSpPr>
        <p:spPr bwMode="auto">
          <a:xfrm rot="5400000">
            <a:off x="4522236" y="3708053"/>
            <a:ext cx="776883" cy="522387"/>
          </a:xfrm>
          <a:prstGeom prst="triangle">
            <a:avLst>
              <a:gd name="adj" fmla="val 50000"/>
            </a:avLst>
          </a:prstGeom>
          <a:solidFill>
            <a:srgbClr val="0083CB"/>
          </a:solidFill>
          <a:ln>
            <a:noFill/>
          </a:ln>
          <a:extLst/>
        </p:spPr>
        <p:txBody>
          <a:bodyPr lIns="0" tIns="0" rIns="0" bIns="0"/>
          <a:lstStyle/>
          <a:p>
            <a:endParaRPr lang="es-ES" dirty="0">
              <a:solidFill>
                <a:srgbClr val="595959"/>
              </a:solidFill>
            </a:endParaRPr>
          </a:p>
        </p:txBody>
      </p:sp>
      <p:sp>
        <p:nvSpPr>
          <p:cNvPr id="13" name="Rectangle 8"/>
          <p:cNvSpPr>
            <a:spLocks/>
          </p:cNvSpPr>
          <p:nvPr userDrawn="1"/>
        </p:nvSpPr>
        <p:spPr bwMode="auto">
          <a:xfrm>
            <a:off x="1112490" y="388442"/>
            <a:ext cx="2921496" cy="2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>
              <a:lnSpc>
                <a:spcPct val="150000"/>
              </a:lnSpc>
            </a:pPr>
            <a:endParaRPr lang="es-ES" sz="1100" dirty="0">
              <a:solidFill>
                <a:srgbClr val="2E2E2E"/>
              </a:solidFill>
              <a:latin typeface="Arial Bold" charset="0"/>
              <a:ea typeface="ＭＳ Ｐゴシック" charset="0"/>
              <a:cs typeface="ＭＳ Ｐゴシック" charset="0"/>
              <a:sym typeface="Arial Bold" charset="0"/>
            </a:endParaRPr>
          </a:p>
        </p:txBody>
      </p:sp>
      <p:cxnSp>
        <p:nvCxnSpPr>
          <p:cNvPr id="14" name="6 Conector recto"/>
          <p:cNvCxnSpPr/>
          <p:nvPr userDrawn="1"/>
        </p:nvCxnSpPr>
        <p:spPr bwMode="auto">
          <a:xfrm>
            <a:off x="1003660" y="644054"/>
            <a:ext cx="8008721" cy="0"/>
          </a:xfrm>
          <a:prstGeom prst="line">
            <a:avLst/>
          </a:prstGeom>
          <a:ln w="6350" cmpd="sng">
            <a:solidFill>
              <a:srgbClr val="0083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ine 8"/>
          <p:cNvSpPr>
            <a:spLocks noChangeShapeType="1"/>
          </p:cNvSpPr>
          <p:nvPr userDrawn="1"/>
        </p:nvSpPr>
        <p:spPr bwMode="auto">
          <a:xfrm>
            <a:off x="1607065" y="6467326"/>
            <a:ext cx="0" cy="258961"/>
          </a:xfrm>
          <a:prstGeom prst="line">
            <a:avLst/>
          </a:prstGeom>
          <a:noFill/>
          <a:ln w="12700">
            <a:solidFill>
              <a:srgbClr val="0083C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7" name="Rectangle 2"/>
          <p:cNvSpPr>
            <a:spLocks/>
          </p:cNvSpPr>
          <p:nvPr userDrawn="1"/>
        </p:nvSpPr>
        <p:spPr bwMode="auto">
          <a:xfrm>
            <a:off x="1771520" y="6496981"/>
            <a:ext cx="1570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fld id="{3FE23CCC-2EDE-0D48-B924-F5A66C7FB228}" type="slidenum">
              <a:rPr lang="en-US" sz="100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pPr algn="l"/>
              <a:t>‹#›</a:t>
            </a:fld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  <p:sp>
        <p:nvSpPr>
          <p:cNvPr id="31" name="Marcador de texto 10"/>
          <p:cNvSpPr>
            <a:spLocks noGrp="1"/>
          </p:cNvSpPr>
          <p:nvPr>
            <p:ph type="body" sz="quarter" idx="15"/>
          </p:nvPr>
        </p:nvSpPr>
        <p:spPr>
          <a:xfrm>
            <a:off x="1058661" y="1859451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2" name="Marcador de texto 10"/>
          <p:cNvSpPr>
            <a:spLocks noGrp="1"/>
          </p:cNvSpPr>
          <p:nvPr>
            <p:ph type="body" sz="quarter" idx="16"/>
          </p:nvPr>
        </p:nvSpPr>
        <p:spPr>
          <a:xfrm>
            <a:off x="1058661" y="2112604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3" name="Marcador de texto 10"/>
          <p:cNvSpPr>
            <a:spLocks noGrp="1"/>
          </p:cNvSpPr>
          <p:nvPr>
            <p:ph type="body" sz="quarter" idx="17"/>
          </p:nvPr>
        </p:nvSpPr>
        <p:spPr>
          <a:xfrm>
            <a:off x="5556348" y="1859451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34" name="Marcador de texto 10"/>
          <p:cNvSpPr>
            <a:spLocks noGrp="1"/>
          </p:cNvSpPr>
          <p:nvPr>
            <p:ph type="body" sz="quarter" idx="18"/>
          </p:nvPr>
        </p:nvSpPr>
        <p:spPr>
          <a:xfrm>
            <a:off x="5556348" y="2112604"/>
            <a:ext cx="3071591" cy="151892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5" name="Marcador de texto 10"/>
          <p:cNvSpPr>
            <a:spLocks noGrp="1"/>
          </p:cNvSpPr>
          <p:nvPr>
            <p:ph type="body" sz="quarter" idx="19"/>
          </p:nvPr>
        </p:nvSpPr>
        <p:spPr>
          <a:xfrm>
            <a:off x="1058661" y="2467018"/>
            <a:ext cx="3071591" cy="3240360"/>
          </a:xfrm>
        </p:spPr>
        <p:txBody>
          <a:bodyPr/>
          <a:lstStyle>
            <a:lvl1pPr marL="104073" marR="0" indent="-104073" algn="l" defTabSz="673547" rtl="0" eaLnBrk="1" fontAlgn="base" latinLnBrk="0" hangingPunct="1">
              <a:lnSpc>
                <a:spcPct val="150000"/>
              </a:lnSpc>
              <a:spcBef>
                <a:spcPts val="212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382379" algn="l">
              <a:spcBef>
                <a:spcPts val="175"/>
              </a:spcBef>
              <a:defRPr/>
            </a:lvl2pPr>
            <a:lvl3pPr marL="587015" algn="l">
              <a:spcBef>
                <a:spcPts val="175"/>
              </a:spcBef>
              <a:defRPr/>
            </a:lvl3pPr>
            <a:lvl4pPr marL="784636" algn="l">
              <a:spcBef>
                <a:spcPts val="157"/>
              </a:spcBef>
              <a:defRPr/>
            </a:lvl4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36" name="Marcador de texto 10"/>
          <p:cNvSpPr>
            <a:spLocks noGrp="1"/>
          </p:cNvSpPr>
          <p:nvPr>
            <p:ph type="body" sz="quarter" idx="20"/>
          </p:nvPr>
        </p:nvSpPr>
        <p:spPr>
          <a:xfrm>
            <a:off x="5556348" y="2467018"/>
            <a:ext cx="3071591" cy="3240360"/>
          </a:xfrm>
        </p:spPr>
        <p:txBody>
          <a:bodyPr/>
          <a:lstStyle>
            <a:lvl1pPr marL="104073" marR="0" indent="-104073" algn="l" defTabSz="673547" rtl="0" eaLnBrk="1" fontAlgn="base" latinLnBrk="0" hangingPunct="1">
              <a:lnSpc>
                <a:spcPct val="150000"/>
              </a:lnSpc>
              <a:spcBef>
                <a:spcPts val="212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 sz="1000" baseline="0">
                <a:solidFill>
                  <a:srgbClr val="0083CB"/>
                </a:solidFill>
                <a:latin typeface="Arial Bold"/>
                <a:cs typeface="Arial Bold"/>
              </a:defRPr>
            </a:lvl1pPr>
            <a:lvl2pPr marL="382379" algn="l">
              <a:spcBef>
                <a:spcPts val="175"/>
              </a:spcBef>
              <a:defRPr/>
            </a:lvl2pPr>
            <a:lvl3pPr marL="587015" algn="l">
              <a:spcBef>
                <a:spcPts val="175"/>
              </a:spcBef>
              <a:defRPr/>
            </a:lvl3pPr>
            <a:lvl4pPr marL="784636" algn="l">
              <a:spcBef>
                <a:spcPts val="157"/>
              </a:spcBef>
              <a:defRPr/>
            </a:lvl4pPr>
          </a:lstStyle>
          <a:p>
            <a:pPr lvl="0"/>
            <a:r>
              <a:rPr lang="sv-SE" smtClean="0">
                <a:sym typeface="Arial" charset="0"/>
              </a:rPr>
              <a:t>Klicka här för att ändra format på bakgrundstexten</a:t>
            </a:r>
          </a:p>
        </p:txBody>
      </p:sp>
      <p:sp>
        <p:nvSpPr>
          <p:cNvPr id="18" name="Marcador de texto 10"/>
          <p:cNvSpPr>
            <a:spLocks noGrp="1"/>
          </p:cNvSpPr>
          <p:nvPr>
            <p:ph type="body" sz="quarter" idx="12"/>
          </p:nvPr>
        </p:nvSpPr>
        <p:spPr>
          <a:xfrm>
            <a:off x="1003811" y="239271"/>
            <a:ext cx="8008077" cy="354240"/>
          </a:xfrm>
        </p:spPr>
        <p:txBody>
          <a:bodyPr/>
          <a:lstStyle>
            <a:lvl1pPr marL="196451" indent="0" algn="l">
              <a:lnSpc>
                <a:spcPct val="150000"/>
              </a:lnSpc>
              <a:buNone/>
              <a:defRPr sz="1800" baseline="0">
                <a:solidFill>
                  <a:srgbClr val="0083CB"/>
                </a:solidFill>
                <a:latin typeface="Arial Bold"/>
                <a:cs typeface="Arial Bold"/>
              </a:defRPr>
            </a:lvl1pPr>
          </a:lstStyle>
          <a:p>
            <a:pPr lvl="0"/>
            <a:r>
              <a:rPr lang="sv-SE" smtClean="0">
                <a:sym typeface="Arial Bold" charset="0"/>
              </a:rPr>
              <a:t>Klicka här för att ändra format på bakgrundstexten</a:t>
            </a:r>
          </a:p>
        </p:txBody>
      </p:sp>
      <p:sp>
        <p:nvSpPr>
          <p:cNvPr id="19" name="Rectangle 2"/>
          <p:cNvSpPr>
            <a:spLocks/>
          </p:cNvSpPr>
          <p:nvPr userDrawn="1"/>
        </p:nvSpPr>
        <p:spPr bwMode="auto">
          <a:xfrm>
            <a:off x="304726" y="649977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000" dirty="0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©2016 IK </a:t>
            </a:r>
            <a:r>
              <a:rPr lang="en-US" sz="1000" dirty="0" err="1" smtClean="0">
                <a:solidFill>
                  <a:srgbClr val="0083CB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rPr>
              <a:t>Örnen</a:t>
            </a:r>
            <a:endParaRPr lang="en-US" sz="1000" dirty="0">
              <a:solidFill>
                <a:srgbClr val="0083CB"/>
              </a:solidFill>
              <a:latin typeface="Arial" charset="0"/>
              <a:ea typeface="ＭＳ Ｐゴシック" charset="0"/>
              <a:cs typeface="ＭＳ Ｐゴシック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347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3811" y="1946672"/>
            <a:ext cx="7971234" cy="4018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7419" tIns="37419" rIns="37419" bIns="374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Gill Sans" charset="0"/>
              </a:rPr>
              <a:t>Arial 16</a:t>
            </a:r>
            <a:endParaRPr lang="en-US" dirty="0">
              <a:sym typeface="Gill Sans" charset="0"/>
            </a:endParaRPr>
          </a:p>
          <a:p>
            <a:pPr lvl="1"/>
            <a:r>
              <a:rPr lang="en-US" dirty="0" smtClean="0">
                <a:sym typeface="Gill Sans" charset="0"/>
              </a:rPr>
              <a:t>Arial 16</a:t>
            </a:r>
          </a:p>
          <a:p>
            <a:pPr lvl="2"/>
            <a:r>
              <a:rPr lang="en-US" dirty="0" smtClean="0">
                <a:sym typeface="Gill Sans" charset="0"/>
              </a:rPr>
              <a:t>Arial 14</a:t>
            </a:r>
            <a:endParaRPr lang="en-US" dirty="0">
              <a:sym typeface="Gill Sans" charset="0"/>
            </a:endParaRPr>
          </a:p>
          <a:p>
            <a:pPr lvl="3"/>
            <a:r>
              <a:rPr lang="en-US" dirty="0" smtClean="0">
                <a:sym typeface="Gill Sans" charset="0"/>
              </a:rPr>
              <a:t>Arial 14</a:t>
            </a:r>
            <a:endParaRPr lang="en-US" dirty="0">
              <a:sym typeface="Gill Sans" charset="0"/>
            </a:endParaRPr>
          </a:p>
          <a:p>
            <a:pPr lvl="4"/>
            <a:r>
              <a:rPr lang="en-US" dirty="0" smtClean="0">
                <a:sym typeface="Gill Sans" charset="0"/>
              </a:rPr>
              <a:t>Arial 12</a:t>
            </a:r>
            <a:endParaRPr lang="en-US" dirty="0">
              <a:sym typeface="Gill Sans" charset="0"/>
            </a:endParaRPr>
          </a:p>
        </p:txBody>
      </p:sp>
      <p:sp>
        <p:nvSpPr>
          <p:cNvPr id="1027" name="Rectangle 2"/>
          <p:cNvSpPr>
            <a:spLocks/>
          </p:cNvSpPr>
          <p:nvPr/>
        </p:nvSpPr>
        <p:spPr bwMode="auto">
          <a:xfrm>
            <a:off x="9441656" y="-13395"/>
            <a:ext cx="503039" cy="688478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>
                <a:alpha val="0"/>
              </a:schemeClr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s-ES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400" y="6201368"/>
            <a:ext cx="684990" cy="54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16" r:id="rId1"/>
    <p:sldLayoutId id="2147484717" r:id="rId2"/>
    <p:sldLayoutId id="2147484718" r:id="rId3"/>
    <p:sldLayoutId id="2147484719" r:id="rId4"/>
    <p:sldLayoutId id="2147484720" r:id="rId5"/>
    <p:sldLayoutId id="2147484721" r:id="rId6"/>
    <p:sldLayoutId id="2147484722" r:id="rId7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+mj-lt"/>
          <a:ea typeface="ＭＳ Ｐゴシック" charset="0"/>
          <a:cs typeface="ＭＳ Ｐゴシック" charset="0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Arial" charset="0"/>
          <a:ea typeface="ＭＳ Ｐゴシック" charset="0"/>
          <a:cs typeface="ＭＳ Ｐゴシック" charset="0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17418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2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1pPr>
      <a:lvl2pPr marL="944837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2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2pPr>
      <a:lvl3pPr marL="1272256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0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3pPr>
      <a:lvl4pPr marL="1599674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10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4pPr>
      <a:lvl5pPr marL="1927093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900">
          <a:solidFill>
            <a:srgbClr val="0083CB"/>
          </a:solidFill>
          <a:latin typeface="Arial"/>
          <a:ea typeface="ＭＳ Ｐゴシック" charset="0"/>
          <a:cs typeface="Arial"/>
          <a:sym typeface="Gill Sans" charset="0"/>
        </a:defRPr>
      </a:lvl5pPr>
      <a:lvl6pPr marL="2263866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600640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937413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274187" indent="-420967" algn="l" rtl="0" eaLnBrk="1" fontAlgn="base" hangingPunct="1">
        <a:spcBef>
          <a:spcPts val="1768"/>
        </a:spcBef>
        <a:spcAft>
          <a:spcPct val="0"/>
        </a:spcAft>
        <a:buSzPct val="171000"/>
        <a:buFont typeface="Gill Sans" charset="0"/>
        <a:buChar char="•"/>
        <a:defRPr sz="31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33677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10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sv-SE" dirty="0" smtClean="0"/>
              <a:t>2017-01-03</a:t>
            </a:r>
            <a:endParaRPr lang="sv-SE" dirty="0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 smtClean="0"/>
              <a:t>Mattias Israelsson</a:t>
            </a:r>
            <a:endParaRPr lang="sv-SE" dirty="0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sv-SE" dirty="0" smtClean="0"/>
              <a:t>Färgstandard</a:t>
            </a:r>
            <a:endParaRPr lang="sv-SE" dirty="0"/>
          </a:p>
        </p:txBody>
      </p:sp>
      <p:sp>
        <p:nvSpPr>
          <p:cNvPr id="14" name="Platshållare för innehåll 13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sv-SE" dirty="0" smtClean="0"/>
              <a:t>IK Örnen </a:t>
            </a:r>
            <a:r>
              <a:rPr lang="sv-SE" dirty="0" err="1" smtClean="0"/>
              <a:t>Måttsund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80593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latshållare för innehåll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664" y="1355724"/>
            <a:ext cx="5715000" cy="4505325"/>
          </a:xfrm>
        </p:spPr>
      </p:pic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 smtClean="0"/>
              <a:t>Färgstandard</a:t>
            </a:r>
            <a:endParaRPr lang="sv-SE" dirty="0"/>
          </a:p>
        </p:txBody>
      </p:sp>
      <p:grpSp>
        <p:nvGrpSpPr>
          <p:cNvPr id="23" name="Grupp 22"/>
          <p:cNvGrpSpPr/>
          <p:nvPr/>
        </p:nvGrpSpPr>
        <p:grpSpPr>
          <a:xfrm>
            <a:off x="948997" y="1124892"/>
            <a:ext cx="2851875" cy="791940"/>
            <a:chOff x="948997" y="1124892"/>
            <a:chExt cx="2851875" cy="791940"/>
          </a:xfrm>
        </p:grpSpPr>
        <p:sp>
          <p:nvSpPr>
            <p:cNvPr id="3" name="textruta 2"/>
            <p:cNvSpPr txBox="1"/>
            <p:nvPr/>
          </p:nvSpPr>
          <p:spPr>
            <a:xfrm>
              <a:off x="948997" y="1124892"/>
              <a:ext cx="22930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rgbClr val="F6C65B"/>
                  </a:solidFill>
                  <a:latin typeface="+mn-lt"/>
                </a:rPr>
                <a:t>HEX: </a:t>
              </a:r>
              <a:r>
                <a:rPr lang="sv-SE" sz="1200" dirty="0" smtClean="0">
                  <a:solidFill>
                    <a:srgbClr val="F6C65B"/>
                  </a:solidFill>
                  <a:latin typeface="+mn-lt"/>
                </a:rPr>
                <a:t>#F6C65B</a:t>
              </a:r>
            </a:p>
            <a:p>
              <a:r>
                <a:rPr lang="sv-SE" sz="1200" dirty="0" smtClean="0">
                  <a:solidFill>
                    <a:srgbClr val="F6C65B"/>
                  </a:solidFill>
                  <a:latin typeface="+mn-lt"/>
                </a:rPr>
                <a:t>RGB</a:t>
              </a:r>
              <a:r>
                <a:rPr lang="sv-SE" sz="1200" dirty="0">
                  <a:solidFill>
                    <a:srgbClr val="F6C65B"/>
                  </a:solidFill>
                  <a:latin typeface="+mn-lt"/>
                </a:rPr>
                <a:t>: 246, 198, </a:t>
              </a:r>
              <a:r>
                <a:rPr lang="sv-SE" sz="1200" dirty="0" smtClean="0">
                  <a:solidFill>
                    <a:srgbClr val="F6C65B"/>
                  </a:solidFill>
                  <a:latin typeface="+mn-lt"/>
                </a:rPr>
                <a:t>91</a:t>
              </a:r>
            </a:p>
            <a:p>
              <a:r>
                <a:rPr lang="sv-SE" sz="1200" dirty="0" smtClean="0">
                  <a:solidFill>
                    <a:srgbClr val="F6C65B"/>
                  </a:solidFill>
                  <a:latin typeface="+mn-lt"/>
                </a:rPr>
                <a:t>CMYK</a:t>
              </a:r>
              <a:r>
                <a:rPr lang="sv-SE" sz="1200" dirty="0">
                  <a:solidFill>
                    <a:srgbClr val="F6C65B"/>
                  </a:solidFill>
                  <a:latin typeface="+mn-lt"/>
                </a:rPr>
                <a:t>: 0, 20, 63, 4</a:t>
              </a:r>
              <a:endParaRPr lang="sv-SE" sz="1200" dirty="0">
                <a:solidFill>
                  <a:srgbClr val="F6C65B"/>
                </a:solidFill>
                <a:latin typeface="+mn-lt"/>
              </a:endParaRPr>
            </a:p>
          </p:txBody>
        </p:sp>
        <p:cxnSp>
          <p:nvCxnSpPr>
            <p:cNvPr id="10" name="Rak pil 9"/>
            <p:cNvCxnSpPr/>
            <p:nvPr/>
          </p:nvCxnSpPr>
          <p:spPr bwMode="auto">
            <a:xfrm>
              <a:off x="3080792" y="1562064"/>
              <a:ext cx="720080" cy="354768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2" name="Grupp 21"/>
          <p:cNvGrpSpPr/>
          <p:nvPr/>
        </p:nvGrpSpPr>
        <p:grpSpPr>
          <a:xfrm>
            <a:off x="5817096" y="1124892"/>
            <a:ext cx="3108929" cy="1034180"/>
            <a:chOff x="5817096" y="1124892"/>
            <a:chExt cx="3108929" cy="1034180"/>
          </a:xfrm>
        </p:grpSpPr>
        <p:sp>
          <p:nvSpPr>
            <p:cNvPr id="6" name="textruta 5"/>
            <p:cNvSpPr txBox="1"/>
            <p:nvPr/>
          </p:nvSpPr>
          <p:spPr>
            <a:xfrm>
              <a:off x="6633020" y="1124892"/>
              <a:ext cx="22930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rgbClr val="F7323F"/>
                  </a:solidFill>
                  <a:latin typeface="+mn-lt"/>
                </a:rPr>
                <a:t>HEX: </a:t>
              </a:r>
              <a:r>
                <a:rPr lang="sv-SE" sz="1200" dirty="0" smtClean="0">
                  <a:solidFill>
                    <a:srgbClr val="F7323F"/>
                  </a:solidFill>
                  <a:latin typeface="+mn-lt"/>
                </a:rPr>
                <a:t>#F7323F</a:t>
              </a:r>
            </a:p>
            <a:p>
              <a:r>
                <a:rPr lang="sv-SE" sz="1200" dirty="0">
                  <a:solidFill>
                    <a:srgbClr val="F7323F"/>
                  </a:solidFill>
                  <a:latin typeface="+mn-lt"/>
                </a:rPr>
                <a:t>RGB: 247, 50, 63</a:t>
              </a:r>
              <a:endParaRPr lang="sv-SE" sz="1200" dirty="0" smtClean="0">
                <a:solidFill>
                  <a:srgbClr val="F7323F"/>
                </a:solidFill>
                <a:latin typeface="+mn-lt"/>
              </a:endParaRPr>
            </a:p>
            <a:p>
              <a:r>
                <a:rPr lang="sv-SE" sz="1200" dirty="0" smtClean="0">
                  <a:solidFill>
                    <a:srgbClr val="F7323F"/>
                  </a:solidFill>
                  <a:latin typeface="+mn-lt"/>
                </a:rPr>
                <a:t>CMYK</a:t>
              </a:r>
              <a:r>
                <a:rPr lang="sv-SE" sz="1200" dirty="0">
                  <a:solidFill>
                    <a:srgbClr val="F7323F"/>
                  </a:solidFill>
                  <a:latin typeface="+mn-lt"/>
                </a:rPr>
                <a:t>: 0, 80, 74, 3</a:t>
              </a:r>
              <a:endParaRPr lang="sv-SE" sz="1200" dirty="0">
                <a:solidFill>
                  <a:srgbClr val="F7323F"/>
                </a:solidFill>
                <a:latin typeface="+mn-lt"/>
              </a:endParaRPr>
            </a:p>
          </p:txBody>
        </p:sp>
        <p:cxnSp>
          <p:nvCxnSpPr>
            <p:cNvPr id="11" name="Rak pil 10"/>
            <p:cNvCxnSpPr/>
            <p:nvPr/>
          </p:nvCxnSpPr>
          <p:spPr bwMode="auto">
            <a:xfrm flipH="1">
              <a:off x="5817096" y="1484784"/>
              <a:ext cx="1160036" cy="674288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1" name="Grupp 20"/>
          <p:cNvGrpSpPr/>
          <p:nvPr/>
        </p:nvGrpSpPr>
        <p:grpSpPr>
          <a:xfrm>
            <a:off x="6633019" y="3356992"/>
            <a:ext cx="2293005" cy="2439066"/>
            <a:chOff x="6633019" y="3356992"/>
            <a:chExt cx="2293005" cy="2439066"/>
          </a:xfrm>
        </p:grpSpPr>
        <p:sp>
          <p:nvSpPr>
            <p:cNvPr id="8" name="textruta 7"/>
            <p:cNvSpPr txBox="1"/>
            <p:nvPr/>
          </p:nvSpPr>
          <p:spPr>
            <a:xfrm>
              <a:off x="6633019" y="5149727"/>
              <a:ext cx="22930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rgbClr val="2E2A25"/>
                  </a:solidFill>
                  <a:latin typeface="+mn-lt"/>
                </a:rPr>
                <a:t>HEX: #</a:t>
              </a:r>
              <a:r>
                <a:rPr lang="sv-SE" sz="1200" dirty="0" smtClean="0">
                  <a:solidFill>
                    <a:srgbClr val="2E2A25"/>
                  </a:solidFill>
                  <a:latin typeface="+mn-lt"/>
                </a:rPr>
                <a:t>2E2A25</a:t>
              </a:r>
            </a:p>
            <a:p>
              <a:r>
                <a:rPr lang="sv-SE" sz="1200" dirty="0">
                  <a:solidFill>
                    <a:srgbClr val="2E2A25"/>
                  </a:solidFill>
                  <a:latin typeface="+mn-lt"/>
                </a:rPr>
                <a:t>RGB: 46, 42, 37</a:t>
              </a:r>
              <a:endParaRPr lang="sv-SE" sz="1200" dirty="0" smtClean="0">
                <a:solidFill>
                  <a:srgbClr val="2E2A25"/>
                </a:solidFill>
                <a:latin typeface="+mn-lt"/>
              </a:endParaRPr>
            </a:p>
            <a:p>
              <a:r>
                <a:rPr lang="sv-SE" sz="1200" dirty="0">
                  <a:solidFill>
                    <a:srgbClr val="2E2A25"/>
                  </a:solidFill>
                  <a:latin typeface="+mn-lt"/>
                </a:rPr>
                <a:t>CMYK: 0, 9, 20, 82</a:t>
              </a:r>
              <a:endParaRPr lang="sv-SE" sz="1200" dirty="0">
                <a:solidFill>
                  <a:srgbClr val="2E2A25"/>
                </a:solidFill>
                <a:latin typeface="+mn-lt"/>
              </a:endParaRPr>
            </a:p>
          </p:txBody>
        </p:sp>
        <p:cxnSp>
          <p:nvCxnSpPr>
            <p:cNvPr id="13" name="Rak pil 12"/>
            <p:cNvCxnSpPr/>
            <p:nvPr/>
          </p:nvCxnSpPr>
          <p:spPr bwMode="auto">
            <a:xfrm flipH="1" flipV="1">
              <a:off x="6897216" y="3356992"/>
              <a:ext cx="315822" cy="1829770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4" name="Grupp 23"/>
          <p:cNvGrpSpPr/>
          <p:nvPr/>
        </p:nvGrpSpPr>
        <p:grpSpPr>
          <a:xfrm>
            <a:off x="1003811" y="3933056"/>
            <a:ext cx="2463795" cy="1870467"/>
            <a:chOff x="1003811" y="3933056"/>
            <a:chExt cx="2463795" cy="1870467"/>
          </a:xfrm>
        </p:grpSpPr>
        <p:sp>
          <p:nvSpPr>
            <p:cNvPr id="7" name="textruta 6"/>
            <p:cNvSpPr txBox="1"/>
            <p:nvPr/>
          </p:nvSpPr>
          <p:spPr>
            <a:xfrm>
              <a:off x="1003811" y="5157192"/>
              <a:ext cx="22930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 smtClean="0">
                  <a:solidFill>
                    <a:srgbClr val="0082CA"/>
                  </a:solidFill>
                  <a:latin typeface="+mn-lt"/>
                </a:rPr>
                <a:t>HEX: </a:t>
              </a:r>
              <a:r>
                <a:rPr lang="sv-SE" sz="1200" dirty="0">
                  <a:solidFill>
                    <a:srgbClr val="0082CA"/>
                  </a:solidFill>
                  <a:latin typeface="+mn-lt"/>
                </a:rPr>
                <a:t>#</a:t>
              </a:r>
              <a:r>
                <a:rPr lang="sv-SE" sz="1200" dirty="0" smtClean="0">
                  <a:solidFill>
                    <a:srgbClr val="0082CA"/>
                  </a:solidFill>
                  <a:latin typeface="+mn-lt"/>
                </a:rPr>
                <a:t>0082CA</a:t>
              </a:r>
              <a:endParaRPr lang="sv-SE" sz="1200" dirty="0">
                <a:solidFill>
                  <a:srgbClr val="0082CA"/>
                </a:solidFill>
                <a:latin typeface="+mn-lt"/>
              </a:endParaRPr>
            </a:p>
            <a:p>
              <a:r>
                <a:rPr lang="sv-SE" sz="1200" dirty="0">
                  <a:solidFill>
                    <a:srgbClr val="0082CA"/>
                  </a:solidFill>
                  <a:latin typeface="+mn-lt"/>
                </a:rPr>
                <a:t>RGB: 0, </a:t>
              </a:r>
              <a:r>
                <a:rPr lang="sv-SE" sz="1200" dirty="0" smtClean="0">
                  <a:solidFill>
                    <a:srgbClr val="0082CA"/>
                  </a:solidFill>
                  <a:latin typeface="+mn-lt"/>
                </a:rPr>
                <a:t>130, 202</a:t>
              </a:r>
            </a:p>
            <a:p>
              <a:r>
                <a:rPr lang="sv-SE" sz="1200" dirty="0">
                  <a:solidFill>
                    <a:srgbClr val="0082CA"/>
                  </a:solidFill>
                  <a:latin typeface="+mn-lt"/>
                </a:rPr>
                <a:t>CMYK: 100, 36, </a:t>
              </a:r>
              <a:r>
                <a:rPr lang="sv-SE" sz="1200" dirty="0" smtClean="0">
                  <a:solidFill>
                    <a:srgbClr val="0082CA"/>
                  </a:solidFill>
                  <a:latin typeface="+mn-lt"/>
                </a:rPr>
                <a:t>0, </a:t>
              </a:r>
              <a:r>
                <a:rPr lang="sv-SE" sz="1200" dirty="0">
                  <a:solidFill>
                    <a:srgbClr val="0082CA"/>
                  </a:solidFill>
                  <a:latin typeface="+mn-lt"/>
                </a:rPr>
                <a:t>21</a:t>
              </a:r>
              <a:endParaRPr lang="sv-SE" sz="1200" dirty="0">
                <a:solidFill>
                  <a:srgbClr val="0082CA"/>
                </a:solidFill>
                <a:latin typeface="+mn-lt"/>
              </a:endParaRPr>
            </a:p>
          </p:txBody>
        </p:sp>
        <p:cxnSp>
          <p:nvCxnSpPr>
            <p:cNvPr id="16" name="Rak pil 15"/>
            <p:cNvCxnSpPr/>
            <p:nvPr/>
          </p:nvCxnSpPr>
          <p:spPr bwMode="auto">
            <a:xfrm flipV="1">
              <a:off x="2792760" y="3933056"/>
              <a:ext cx="674846" cy="1216671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5" name="Grupp 24"/>
          <p:cNvGrpSpPr/>
          <p:nvPr/>
        </p:nvGrpSpPr>
        <p:grpSpPr>
          <a:xfrm>
            <a:off x="3710092" y="5733256"/>
            <a:ext cx="2293005" cy="931298"/>
            <a:chOff x="981244" y="4876225"/>
            <a:chExt cx="2293005" cy="931298"/>
          </a:xfrm>
        </p:grpSpPr>
        <p:sp>
          <p:nvSpPr>
            <p:cNvPr id="26" name="textruta 25"/>
            <p:cNvSpPr txBox="1"/>
            <p:nvPr/>
          </p:nvSpPr>
          <p:spPr>
            <a:xfrm>
              <a:off x="981244" y="5161192"/>
              <a:ext cx="229300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 smtClean="0">
                  <a:latin typeface="+mn-lt"/>
                </a:rPr>
                <a:t>HEX</a:t>
              </a:r>
              <a:r>
                <a:rPr lang="sv-SE" sz="1200" dirty="0">
                  <a:latin typeface="+mn-lt"/>
                </a:rPr>
                <a:t>: #</a:t>
              </a:r>
              <a:r>
                <a:rPr lang="sv-SE" sz="1200" dirty="0" smtClean="0">
                  <a:latin typeface="+mn-lt"/>
                </a:rPr>
                <a:t>000000</a:t>
              </a:r>
            </a:p>
            <a:p>
              <a:r>
                <a:rPr lang="sv-SE" sz="1200" dirty="0" smtClean="0">
                  <a:latin typeface="+mn-lt"/>
                </a:rPr>
                <a:t>RGB</a:t>
              </a:r>
              <a:r>
                <a:rPr lang="sv-SE" sz="1200" dirty="0">
                  <a:latin typeface="+mn-lt"/>
                </a:rPr>
                <a:t>: 0, </a:t>
              </a:r>
              <a:r>
                <a:rPr lang="sv-SE" sz="1200" dirty="0" smtClean="0">
                  <a:latin typeface="+mn-lt"/>
                </a:rPr>
                <a:t>0, 0</a:t>
              </a:r>
            </a:p>
            <a:p>
              <a:r>
                <a:rPr lang="sv-SE" sz="1200" dirty="0">
                  <a:latin typeface="+mn-lt"/>
                </a:rPr>
                <a:t>CMYK: 0, 0, 0, 0</a:t>
              </a:r>
              <a:endParaRPr lang="sv-SE" sz="1200" dirty="0">
                <a:latin typeface="+mn-lt"/>
              </a:endParaRPr>
            </a:p>
          </p:txBody>
        </p:sp>
        <p:cxnSp>
          <p:nvCxnSpPr>
            <p:cNvPr id="27" name="Rak pil 26"/>
            <p:cNvCxnSpPr/>
            <p:nvPr/>
          </p:nvCxnSpPr>
          <p:spPr bwMode="auto">
            <a:xfrm flipV="1">
              <a:off x="2127747" y="4876225"/>
              <a:ext cx="22566" cy="280968"/>
            </a:xfrm>
            <a:prstGeom prst="straightConnector1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66449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plate 1">
  <a:themeElements>
    <a:clrScheme name="IK Örnen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7333F"/>
      </a:accent1>
      <a:accent2>
        <a:srgbClr val="0083CB"/>
      </a:accent2>
      <a:accent3>
        <a:srgbClr val="0083CB"/>
      </a:accent3>
      <a:accent4>
        <a:srgbClr val="0083CB"/>
      </a:accent4>
      <a:accent5>
        <a:srgbClr val="0083CB"/>
      </a:accent5>
      <a:accent6>
        <a:srgbClr val="0083CB"/>
      </a:accent6>
      <a:hlink>
        <a:srgbClr val="005482"/>
      </a:hlink>
      <a:folHlink>
        <a:srgbClr val="595959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dirty="0">
            <a:solidFill>
              <a:schemeClr val="tx1">
                <a:lumMod val="65000"/>
                <a:lumOff val="35000"/>
              </a:schemeClr>
            </a:solidFill>
            <a:latin typeface="+mn-lt"/>
          </a:defRPr>
        </a:defPPr>
      </a:lstStyle>
    </a:txDef>
  </a:objectDefaults>
  <a:extraClrSchemeLst>
    <a:extraClrScheme>
      <a:clrScheme name="Título y viñet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K Örnen TEMPLATE.pptx" id="{0B8EE68E-7187-4623-B437-2527D9E61948}" vid="{CC32D703-AD38-45F9-AAC0-F5B816392F6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C40A96C5D1134387BA656A1CFD49F1" ma:contentTypeVersion="1" ma:contentTypeDescription="Create a new document." ma:contentTypeScope="" ma:versionID="f3754ac3e82df3beb9166ee68e1e5521">
  <xsd:schema xmlns:xsd="http://www.w3.org/2001/XMLSchema" xmlns:xs="http://www.w3.org/2001/XMLSchema" xmlns:p="http://schemas.microsoft.com/office/2006/metadata/properties" xmlns:ns2="bc34ef06-3f8f-4c29-bdf7-6e2851dccd0a" targetNamespace="http://schemas.microsoft.com/office/2006/metadata/properties" ma:root="true" ma:fieldsID="f52d474db4d8059f9ac8e5389317a465" ns2:_="">
    <xsd:import namespace="bc34ef06-3f8f-4c29-bdf7-6e2851dccd0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34ef06-3f8f-4c29-bdf7-6e2851dccd0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c34ef06-3f8f-4c29-bdf7-6e2851dccd0a">KT45RMYS6Z7C-5-13</_dlc_DocId>
    <_dlc_DocIdUrl xmlns="bc34ef06-3f8f-4c29-bdf7-6e2851dccd0a">
      <Url>http://marketing.gestamp.com/_layouts/DocIdRedir.aspx?ID=KT45RMYS6Z7C-5-13</Url>
      <Description>KT45RMYS6Z7C-5-13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3C1ED6-4236-4D47-AC84-28825593219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9CF8AFE-9E97-4E1C-93B6-03C84B62CE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34ef06-3f8f-4c29-bdf7-6e2851dccd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2EDD3E-D92E-4C8A-B7BA-629497D19562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bc34ef06-3f8f-4c29-bdf7-6e2851dccd0a"/>
  </ds:schemaRefs>
</ds:datastoreItem>
</file>

<file path=customXml/itemProps4.xml><?xml version="1.0" encoding="utf-8"?>
<ds:datastoreItem xmlns:ds="http://schemas.openxmlformats.org/officeDocument/2006/customXml" ds:itemID="{4725F4FB-9918-4A35-9684-F2CF3833D6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IK Örnen TEMPLATE 2016-10-11</Template>
  <TotalTime>33</TotalTime>
  <Pages>0</Pages>
  <Words>108</Words>
  <Characters>0</Characters>
  <Application>Microsoft Office PowerPoint</Application>
  <PresentationFormat>A4 (210 x 297 mm)</PresentationFormat>
  <Lines>0</Lines>
  <Paragraphs>20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10" baseType="lpstr">
      <vt:lpstr>ＭＳ Ｐゴシック</vt:lpstr>
      <vt:lpstr>Arial</vt:lpstr>
      <vt:lpstr>Arial Bold</vt:lpstr>
      <vt:lpstr>Calibri</vt:lpstr>
      <vt:lpstr>Gill Sans</vt:lpstr>
      <vt:lpstr>Wingdings</vt:lpstr>
      <vt:lpstr>ヒラギノ角ゴ ProN W3</vt:lpstr>
      <vt:lpstr>Template 1</vt:lpstr>
      <vt:lpstr>PowerPoint-presentation</vt:lpstr>
      <vt:lpstr>PowerPoint-presentation</vt:lpstr>
    </vt:vector>
  </TitlesOfParts>
  <Company>Gestamp Hardtech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Israelsson</dc:creator>
  <cp:lastModifiedBy>Mattias Israelsson</cp:lastModifiedBy>
  <cp:revision>4</cp:revision>
  <cp:lastPrinted>2012-10-31T09:52:51Z</cp:lastPrinted>
  <dcterms:created xsi:type="dcterms:W3CDTF">2017-01-02T23:18:51Z</dcterms:created>
  <dcterms:modified xsi:type="dcterms:W3CDTF">2017-01-02T23:52:45Z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0x01010071C40A96C5D1134387BA656A1CFD49F1</vt:lpwstr>
  </property>
  <property fmtid="{D5CDD505-2E9C-101B-9397-08002B2CF9AE}" pid="3" name="_dlc_DocIdItemGuid">
    <vt:lpwstr>aae0d771-c9c5-4b29-bc23-4194182407d9</vt:lpwstr>
  </property>
</Properties>
</file>