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648" r:id="rId5"/>
  </p:sldMasterIdLst>
  <p:notesMasterIdLst>
    <p:notesMasterId r:id="rId11"/>
  </p:notesMasterIdLst>
  <p:handoutMasterIdLst>
    <p:handoutMasterId r:id="rId12"/>
  </p:handoutMasterIdLst>
  <p:sldIdLst>
    <p:sldId id="258" r:id="rId6"/>
    <p:sldId id="259" r:id="rId7"/>
    <p:sldId id="261" r:id="rId8"/>
    <p:sldId id="262" r:id="rId9"/>
    <p:sldId id="263" r:id="rId10"/>
  </p:sldIdLst>
  <p:sldSz cx="9906000" cy="6858000" type="A4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336774"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673547"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010321"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347094"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1683868" algn="l" defTabSz="336774" rtl="0" eaLnBrk="1" latinLnBrk="0" hangingPunct="1"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020641" algn="l" defTabSz="336774" rtl="0" eaLnBrk="1" latinLnBrk="0" hangingPunct="1"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2357415" algn="l" defTabSz="336774" rtl="0" eaLnBrk="1" latinLnBrk="0" hangingPunct="1"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2694188" algn="l" defTabSz="336774" rtl="0" eaLnBrk="1" latinLnBrk="0" hangingPunct="1"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3CB"/>
    <a:srgbClr val="23365A"/>
    <a:srgbClr val="376092"/>
    <a:srgbClr val="154A83"/>
    <a:srgbClr val="133C5D"/>
    <a:srgbClr val="154876"/>
    <a:srgbClr val="165983"/>
    <a:srgbClr val="165F9F"/>
    <a:srgbClr val="1460B6"/>
    <a:srgbClr val="1661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2" autoAdjust="0"/>
    <p:restoredTop sz="94384" autoAdjust="0"/>
  </p:normalViewPr>
  <p:slideViewPr>
    <p:cSldViewPr snapToObjects="1" showGuides="1">
      <p:cViewPr varScale="1">
        <p:scale>
          <a:sx n="67" d="100"/>
          <a:sy n="67" d="100"/>
        </p:scale>
        <p:origin x="1446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56" d="100"/>
          <a:sy n="56" d="100"/>
        </p:scale>
        <p:origin x="226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huvud 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3F2B16-9C43-4820-BDF6-1ED21CAEEF0E}" type="datetimeFigureOut">
              <a:rPr lang="sv-SE" smtClean="0"/>
              <a:t>2018-01-27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C267A7-E607-4007-A150-2BD1774B2F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20670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C258C0D-229F-7447-90D9-C52DA8536560}" type="datetimeFigureOut">
              <a:rPr lang="es-ES"/>
              <a:pPr>
                <a:defRPr/>
              </a:pPr>
              <a:t>27/01/2018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dirty="0" smtClean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  <a:endParaRPr lang="es-ES" noProof="0" smtClean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7BE0C5E-3D05-BB4B-AF87-B9F804D79667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378702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336774"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673547"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010321"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347094"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1683868" algn="l" defTabSz="3367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20641" algn="l" defTabSz="3367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57415" algn="l" defTabSz="3367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694188" algn="l" defTabSz="3367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 Framsi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72" y="1233133"/>
            <a:ext cx="5485714" cy="4320000"/>
          </a:xfrm>
          <a:prstGeom prst="rect">
            <a:avLst/>
          </a:prstGeom>
        </p:spPr>
      </p:pic>
      <p:sp>
        <p:nvSpPr>
          <p:cNvPr id="8" name="7 Rectángulo"/>
          <p:cNvSpPr/>
          <p:nvPr userDrawn="1"/>
        </p:nvSpPr>
        <p:spPr bwMode="auto">
          <a:xfrm>
            <a:off x="7204721" y="6165305"/>
            <a:ext cx="2057318" cy="55619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67355" tIns="33677" rIns="67355" bIns="33677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6735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7" name="Marcador de contenido 14"/>
          <p:cNvSpPr>
            <a:spLocks noGrp="1"/>
          </p:cNvSpPr>
          <p:nvPr>
            <p:ph sz="quarter" idx="12"/>
          </p:nvPr>
        </p:nvSpPr>
        <p:spPr>
          <a:xfrm>
            <a:off x="5331330" y="5403594"/>
            <a:ext cx="3746783" cy="202523"/>
          </a:xfrm>
        </p:spPr>
        <p:txBody>
          <a:bodyPr/>
          <a:lstStyle>
            <a:lvl1pPr marL="196451" marR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 sz="1300">
                <a:solidFill>
                  <a:srgbClr val="0083CB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18" name="Marcador de contenido 14"/>
          <p:cNvSpPr>
            <a:spLocks noGrp="1"/>
          </p:cNvSpPr>
          <p:nvPr>
            <p:ph sz="quarter" idx="13"/>
          </p:nvPr>
        </p:nvSpPr>
        <p:spPr>
          <a:xfrm>
            <a:off x="5331330" y="5707378"/>
            <a:ext cx="3746783" cy="202523"/>
          </a:xfrm>
        </p:spPr>
        <p:txBody>
          <a:bodyPr/>
          <a:lstStyle>
            <a:lvl1pPr marL="196451" marR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 lang="sv-SE" sz="1300" dirty="0" smtClean="0">
                <a:solidFill>
                  <a:srgbClr val="0083CB"/>
                </a:solidFill>
                <a:latin typeface="Arial"/>
                <a:ea typeface="ＭＳ Ｐゴシック" charset="0"/>
                <a:cs typeface="Arial"/>
                <a:sym typeface="Arial" charset="0"/>
              </a:defRPr>
            </a:lvl1pPr>
          </a:lstStyle>
          <a:p>
            <a:pPr marL="196451" marR="0" lvl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</a:pPr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9" name="Marcador de contenido 14"/>
          <p:cNvSpPr>
            <a:spLocks noGrp="1"/>
          </p:cNvSpPr>
          <p:nvPr>
            <p:ph sz="quarter" idx="14"/>
          </p:nvPr>
        </p:nvSpPr>
        <p:spPr>
          <a:xfrm>
            <a:off x="4733601" y="4796027"/>
            <a:ext cx="4344512" cy="354414"/>
          </a:xfrm>
        </p:spPr>
        <p:txBody>
          <a:bodyPr/>
          <a:lstStyle>
            <a:lvl1pPr marL="196451" marR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 lang="sv-SE" sz="1800" b="1" i="0" dirty="0" smtClean="0">
                <a:solidFill>
                  <a:srgbClr val="0083CB"/>
                </a:solidFill>
                <a:latin typeface="Arial"/>
                <a:ea typeface="ＭＳ Ｐゴシック" charset="0"/>
                <a:cs typeface="Arial"/>
                <a:sym typeface="Arial" charset="0"/>
              </a:defRPr>
            </a:lvl1pPr>
          </a:lstStyle>
          <a:p>
            <a:pPr marL="196451" marR="0" lvl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</a:pPr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10" name="Marcador de contenido 14"/>
          <p:cNvSpPr>
            <a:spLocks noGrp="1"/>
          </p:cNvSpPr>
          <p:nvPr>
            <p:ph sz="quarter" idx="15"/>
          </p:nvPr>
        </p:nvSpPr>
        <p:spPr>
          <a:xfrm>
            <a:off x="4733601" y="4390982"/>
            <a:ext cx="4344512" cy="354414"/>
          </a:xfrm>
        </p:spPr>
        <p:txBody>
          <a:bodyPr/>
          <a:lstStyle>
            <a:lvl1pPr marL="196451" marR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 sz="1800" b="1" i="0">
                <a:solidFill>
                  <a:srgbClr val="0083CB"/>
                </a:solidFill>
                <a:latin typeface="Arial"/>
                <a:cs typeface="Arial"/>
              </a:defRPr>
            </a:lvl1pPr>
          </a:lstStyle>
          <a:p>
            <a:pPr marL="196451" marR="0" lvl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</a:pPr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860062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</a:t>
            </a:r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6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7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F4342584-CFDD-0540-AA6F-B8A04E731459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cxnSp>
        <p:nvCxnSpPr>
          <p:cNvPr id="8" name="6 Conector recto"/>
          <p:cNvCxnSpPr/>
          <p:nvPr/>
        </p:nvCxnSpPr>
        <p:spPr bwMode="auto">
          <a:xfrm>
            <a:off x="1113700" y="1535906"/>
            <a:ext cx="0" cy="4083100"/>
          </a:xfrm>
          <a:prstGeom prst="line">
            <a:avLst/>
          </a:prstGeom>
          <a:ln w="76200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10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5"/>
          </p:nvPr>
        </p:nvSpPr>
        <p:spPr>
          <a:xfrm>
            <a:off x="1332570" y="1555998"/>
            <a:ext cx="6801911" cy="4049613"/>
          </a:xfrm>
        </p:spPr>
        <p:txBody>
          <a:bodyPr/>
          <a:lstStyle>
            <a:lvl1pPr marL="406935" indent="-210483">
              <a:buSzPct val="120000"/>
              <a:buFont typeface="Arial"/>
              <a:buChar char="•"/>
              <a:defRPr sz="1800">
                <a:solidFill>
                  <a:srgbClr val="0083CB"/>
                </a:solidFill>
              </a:defRPr>
            </a:lvl1pPr>
            <a:lvl2pPr marL="734353" indent="-210483">
              <a:buSzPct val="100000"/>
              <a:buFont typeface="Wingdings" charset="2"/>
              <a:buChar char="§"/>
              <a:defRPr sz="1300">
                <a:solidFill>
                  <a:srgbClr val="0083CB"/>
                </a:solidFill>
              </a:defRPr>
            </a:lvl2pPr>
            <a:lvl3pPr>
              <a:defRPr>
                <a:solidFill>
                  <a:srgbClr val="0083CB"/>
                </a:solidFill>
              </a:defRPr>
            </a:lvl3pPr>
            <a:lvl4pPr>
              <a:defRPr>
                <a:solidFill>
                  <a:srgbClr val="0083CB"/>
                </a:solidFill>
              </a:defRPr>
            </a:lvl4pPr>
            <a:lvl5pPr>
              <a:defRPr>
                <a:solidFill>
                  <a:srgbClr val="0083CB"/>
                </a:solidFill>
              </a:defRPr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es-ES_tradnl" dirty="0" smtClean="0"/>
          </a:p>
        </p:txBody>
      </p:sp>
    </p:spTree>
    <p:extLst>
      <p:ext uri="{BB962C8B-B14F-4D97-AF65-F5344CB8AC3E}">
        <p14:creationId xmlns:p14="http://schemas.microsoft.com/office/powerpoint/2010/main" val="3825441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5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8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D9EDEADD-E3A7-354D-977C-D9AD6C08AA2E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19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967383" y="1251883"/>
            <a:ext cx="7971234" cy="4713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83CB"/>
                </a:solidFill>
              </a:defRPr>
            </a:lvl1pPr>
            <a:lvl2pPr>
              <a:defRPr>
                <a:solidFill>
                  <a:srgbClr val="0083CB"/>
                </a:solidFill>
              </a:defRPr>
            </a:lvl2pPr>
            <a:lvl3pPr>
              <a:defRPr>
                <a:solidFill>
                  <a:srgbClr val="0083CB"/>
                </a:solidFill>
              </a:defRPr>
            </a:lvl3pPr>
            <a:lvl4pPr>
              <a:defRPr>
                <a:solidFill>
                  <a:srgbClr val="0083CB"/>
                </a:solidFill>
              </a:defRPr>
            </a:lvl4pPr>
            <a:lvl5pPr>
              <a:defRPr>
                <a:solidFill>
                  <a:srgbClr val="0083CB"/>
                </a:solidFill>
              </a:defRPr>
            </a:lvl5pPr>
          </a:lstStyle>
          <a:p>
            <a:pPr lvl="0"/>
            <a:r>
              <a:rPr lang="sv-SE" noProof="0" dirty="0" smtClean="0">
                <a:sym typeface="Gill Sans" charset="0"/>
              </a:rPr>
              <a:t>Klicka här för att ändra format på bakgrundstexten</a:t>
            </a:r>
          </a:p>
          <a:p>
            <a:pPr lvl="1"/>
            <a:r>
              <a:rPr lang="sv-SE" noProof="0" dirty="0" smtClean="0">
                <a:sym typeface="Gill Sans" charset="0"/>
              </a:rPr>
              <a:t>Nivå två</a:t>
            </a:r>
          </a:p>
          <a:p>
            <a:pPr lvl="2"/>
            <a:r>
              <a:rPr lang="sv-SE" noProof="0" dirty="0" smtClean="0">
                <a:sym typeface="Gill Sans" charset="0"/>
              </a:rPr>
              <a:t>Nivå tre</a:t>
            </a:r>
          </a:p>
          <a:p>
            <a:pPr lvl="3"/>
            <a:r>
              <a:rPr lang="sv-SE" noProof="0" dirty="0" smtClean="0">
                <a:sym typeface="Gill Sans" charset="0"/>
              </a:rPr>
              <a:t>Nivå fyra</a:t>
            </a:r>
          </a:p>
          <a:p>
            <a:pPr lvl="4"/>
            <a:r>
              <a:rPr lang="sv-SE" noProof="0" dirty="0" smtClean="0">
                <a:sym typeface="Gill Sans" charset="0"/>
              </a:rPr>
              <a:t>Nivå fem</a:t>
            </a:r>
            <a:endParaRPr lang="en-US" noProof="0" dirty="0">
              <a:sym typeface="Gill Sans" charset="0"/>
            </a:endParaRPr>
          </a:p>
        </p:txBody>
      </p:sp>
      <p:sp>
        <p:nvSpPr>
          <p:cNvPr id="9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10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2641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615977" y="-318120"/>
            <a:ext cx="9402961" cy="6871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9"/>
          <p:cNvSpPr>
            <a:spLocks/>
          </p:cNvSpPr>
          <p:nvPr userDrawn="1"/>
        </p:nvSpPr>
        <p:spPr bwMode="auto">
          <a:xfrm>
            <a:off x="3734098" y="3571788"/>
            <a:ext cx="5697885" cy="25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3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sp>
        <p:nvSpPr>
          <p:cNvPr id="7" name="Rectangle 10"/>
          <p:cNvSpPr>
            <a:spLocks/>
          </p:cNvSpPr>
          <p:nvPr userDrawn="1"/>
        </p:nvSpPr>
        <p:spPr bwMode="auto">
          <a:xfrm>
            <a:off x="1168115" y="1961183"/>
            <a:ext cx="5397996" cy="1518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40000"/>
              </a:lnSpc>
            </a:pPr>
            <a:endParaRPr lang="es-ES" sz="1000" dirty="0">
              <a:solidFill>
                <a:srgbClr val="2E2E2E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8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9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2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A6EC1736-2525-264D-AF3F-B73DF4E8000A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27" name="Marcador de texto 10"/>
          <p:cNvSpPr>
            <a:spLocks noGrp="1"/>
          </p:cNvSpPr>
          <p:nvPr>
            <p:ph type="body" sz="quarter" idx="15"/>
          </p:nvPr>
        </p:nvSpPr>
        <p:spPr>
          <a:xfrm>
            <a:off x="3801153" y="3429000"/>
            <a:ext cx="3565240" cy="303609"/>
          </a:xfrm>
          <a:ln>
            <a:solidFill>
              <a:srgbClr val="0083CB"/>
            </a:solidFill>
          </a:ln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28" name="Marcador de texto 10"/>
          <p:cNvSpPr>
            <a:spLocks noGrp="1"/>
          </p:cNvSpPr>
          <p:nvPr>
            <p:ph type="body" sz="quarter" idx="16"/>
          </p:nvPr>
        </p:nvSpPr>
        <p:spPr>
          <a:xfrm>
            <a:off x="3801154" y="3783414"/>
            <a:ext cx="5101035" cy="2329009"/>
          </a:xfrm>
          <a:ln>
            <a:solidFill>
              <a:srgbClr val="0083CB"/>
            </a:solidFill>
          </a:ln>
        </p:spPr>
        <p:txBody>
          <a:bodyPr/>
          <a:lstStyle>
            <a:lvl1pPr marL="196451" indent="0" algn="l">
              <a:lnSpc>
                <a:spcPct val="140000"/>
              </a:lnSpc>
              <a:buNone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2pPr>
              <a:defRPr>
                <a:solidFill>
                  <a:srgbClr val="0083CB"/>
                </a:solidFill>
              </a:defRPr>
            </a:lvl2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  <a:p>
            <a:pPr lvl="1"/>
            <a:r>
              <a:rPr lang="sv-SE" dirty="0" smtClean="0">
                <a:sym typeface="Arial" charset="0"/>
              </a:rPr>
              <a:t>Nivå två</a:t>
            </a:r>
          </a:p>
        </p:txBody>
      </p:sp>
      <p:sp>
        <p:nvSpPr>
          <p:cNvPr id="13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14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486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9"/>
          <p:cNvSpPr>
            <a:spLocks/>
          </p:cNvSpPr>
          <p:nvPr userDrawn="1"/>
        </p:nvSpPr>
        <p:spPr bwMode="auto">
          <a:xfrm>
            <a:off x="2747367" y="2250281"/>
            <a:ext cx="1276945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es-ES" sz="900" dirty="0">
              <a:solidFill>
                <a:srgbClr val="404040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sp>
        <p:nvSpPr>
          <p:cNvPr id="24" name="Rectangle 24"/>
          <p:cNvSpPr>
            <a:spLocks/>
          </p:cNvSpPr>
          <p:nvPr userDrawn="1"/>
        </p:nvSpPr>
        <p:spPr bwMode="auto">
          <a:xfrm>
            <a:off x="2747367" y="2536031"/>
            <a:ext cx="127694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es-ES" sz="800" dirty="0">
              <a:solidFill>
                <a:srgbClr val="404040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25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26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29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3C329718-0AE5-6C49-8939-0F13377972F4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50" name="Marcador de texto 10"/>
          <p:cNvSpPr>
            <a:spLocks noGrp="1"/>
          </p:cNvSpPr>
          <p:nvPr>
            <p:ph type="body" sz="quarter" idx="16"/>
          </p:nvPr>
        </p:nvSpPr>
        <p:spPr>
          <a:xfrm>
            <a:off x="1278061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21"/>
          </p:nvPr>
        </p:nvSpPr>
        <p:spPr>
          <a:xfrm>
            <a:off x="1278061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55" name="Marcador de texto 2"/>
          <p:cNvSpPr>
            <a:spLocks noGrp="1"/>
          </p:cNvSpPr>
          <p:nvPr>
            <p:ph type="body" sz="quarter" idx="22"/>
          </p:nvPr>
        </p:nvSpPr>
        <p:spPr>
          <a:xfrm>
            <a:off x="1278061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56" name="Marcador de texto 2"/>
          <p:cNvSpPr>
            <a:spLocks noGrp="1"/>
          </p:cNvSpPr>
          <p:nvPr>
            <p:ph type="body" sz="quarter" idx="23"/>
          </p:nvPr>
        </p:nvSpPr>
        <p:spPr>
          <a:xfrm>
            <a:off x="2868706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57" name="Marcador de texto 2"/>
          <p:cNvSpPr>
            <a:spLocks noGrp="1"/>
          </p:cNvSpPr>
          <p:nvPr>
            <p:ph type="body" sz="quarter" idx="24"/>
          </p:nvPr>
        </p:nvSpPr>
        <p:spPr>
          <a:xfrm>
            <a:off x="2868706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58" name="Marcador de texto 2"/>
          <p:cNvSpPr>
            <a:spLocks noGrp="1"/>
          </p:cNvSpPr>
          <p:nvPr>
            <p:ph type="body" sz="quarter" idx="25"/>
          </p:nvPr>
        </p:nvSpPr>
        <p:spPr>
          <a:xfrm>
            <a:off x="4404502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59" name="Marcador de texto 2"/>
          <p:cNvSpPr>
            <a:spLocks noGrp="1"/>
          </p:cNvSpPr>
          <p:nvPr>
            <p:ph type="body" sz="quarter" idx="26"/>
          </p:nvPr>
        </p:nvSpPr>
        <p:spPr>
          <a:xfrm>
            <a:off x="4404502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60" name="Marcador de texto 2"/>
          <p:cNvSpPr>
            <a:spLocks noGrp="1"/>
          </p:cNvSpPr>
          <p:nvPr>
            <p:ph type="body" sz="quarter" idx="27"/>
          </p:nvPr>
        </p:nvSpPr>
        <p:spPr>
          <a:xfrm>
            <a:off x="5995147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61" name="Marcador de texto 2"/>
          <p:cNvSpPr>
            <a:spLocks noGrp="1"/>
          </p:cNvSpPr>
          <p:nvPr>
            <p:ph type="body" sz="quarter" idx="28"/>
          </p:nvPr>
        </p:nvSpPr>
        <p:spPr>
          <a:xfrm>
            <a:off x="5995147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62" name="Marcador de texto 2"/>
          <p:cNvSpPr>
            <a:spLocks noGrp="1"/>
          </p:cNvSpPr>
          <p:nvPr>
            <p:ph type="body" sz="quarter" idx="29"/>
          </p:nvPr>
        </p:nvSpPr>
        <p:spPr>
          <a:xfrm>
            <a:off x="7585793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63" name="Marcador de texto 2"/>
          <p:cNvSpPr>
            <a:spLocks noGrp="1"/>
          </p:cNvSpPr>
          <p:nvPr>
            <p:ph type="body" sz="quarter" idx="30"/>
          </p:nvPr>
        </p:nvSpPr>
        <p:spPr>
          <a:xfrm>
            <a:off x="7585793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9" name="Marcador de posición de imagen 8"/>
          <p:cNvSpPr>
            <a:spLocks noGrp="1"/>
          </p:cNvSpPr>
          <p:nvPr>
            <p:ph type="pic" sz="quarter" idx="31"/>
          </p:nvPr>
        </p:nvSpPr>
        <p:spPr>
          <a:xfrm>
            <a:off x="1278061" y="1201253"/>
            <a:ext cx="1261546" cy="962174"/>
          </a:xfrm>
        </p:spPr>
        <p:txBody>
          <a:bodyPr/>
          <a:lstStyle>
            <a:lvl1pPr marL="196451" indent="0" algn="ctr">
              <a:buNone/>
              <a:defRPr sz="1600" baseline="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67" name="Marcador de posición de imagen 8"/>
          <p:cNvSpPr>
            <a:spLocks noGrp="1"/>
          </p:cNvSpPr>
          <p:nvPr>
            <p:ph type="pic" sz="quarter" idx="32"/>
          </p:nvPr>
        </p:nvSpPr>
        <p:spPr>
          <a:xfrm>
            <a:off x="2868706" y="1201253"/>
            <a:ext cx="1262132" cy="962174"/>
          </a:xfrm>
        </p:spPr>
        <p:txBody>
          <a:bodyPr/>
          <a:lstStyle>
            <a:lvl1pPr marL="196451" indent="0" algn="ctr">
              <a:buNone/>
              <a:defRPr sz="160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71" name="Marcador de posición de imagen 8"/>
          <p:cNvSpPr>
            <a:spLocks noGrp="1"/>
          </p:cNvSpPr>
          <p:nvPr>
            <p:ph type="pic" sz="quarter" idx="33"/>
          </p:nvPr>
        </p:nvSpPr>
        <p:spPr>
          <a:xfrm>
            <a:off x="4404502" y="1201253"/>
            <a:ext cx="1262132" cy="962174"/>
          </a:xfrm>
        </p:spPr>
        <p:txBody>
          <a:bodyPr/>
          <a:lstStyle>
            <a:lvl1pPr marL="196451" indent="0" algn="ctr">
              <a:buNone/>
              <a:defRPr sz="160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72" name="Marcador de posición de imagen 8"/>
          <p:cNvSpPr>
            <a:spLocks noGrp="1"/>
          </p:cNvSpPr>
          <p:nvPr>
            <p:ph type="pic" sz="quarter" idx="34"/>
          </p:nvPr>
        </p:nvSpPr>
        <p:spPr>
          <a:xfrm>
            <a:off x="5995147" y="1201253"/>
            <a:ext cx="1262132" cy="962174"/>
          </a:xfrm>
        </p:spPr>
        <p:txBody>
          <a:bodyPr/>
          <a:lstStyle>
            <a:lvl1pPr marL="196451" indent="0" algn="ctr">
              <a:buNone/>
              <a:defRPr sz="160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73" name="Marcador de posición de imagen 8"/>
          <p:cNvSpPr>
            <a:spLocks noGrp="1"/>
          </p:cNvSpPr>
          <p:nvPr>
            <p:ph type="pic" sz="quarter" idx="35"/>
          </p:nvPr>
        </p:nvSpPr>
        <p:spPr>
          <a:xfrm>
            <a:off x="7585793" y="1201253"/>
            <a:ext cx="1262132" cy="962174"/>
          </a:xfrm>
        </p:spPr>
        <p:txBody>
          <a:bodyPr/>
          <a:lstStyle>
            <a:lvl1pPr marL="196451" indent="0" algn="ctr">
              <a:buNone/>
              <a:defRPr sz="160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38" name="Marcador de texto 10"/>
          <p:cNvSpPr>
            <a:spLocks noGrp="1"/>
          </p:cNvSpPr>
          <p:nvPr>
            <p:ph type="body" sz="quarter" idx="36"/>
          </p:nvPr>
        </p:nvSpPr>
        <p:spPr>
          <a:xfrm>
            <a:off x="2868706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9" name="Marcador de texto 10"/>
          <p:cNvSpPr>
            <a:spLocks noGrp="1"/>
          </p:cNvSpPr>
          <p:nvPr>
            <p:ph type="body" sz="quarter" idx="37"/>
          </p:nvPr>
        </p:nvSpPr>
        <p:spPr>
          <a:xfrm>
            <a:off x="4404502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40" name="Marcador de texto 10"/>
          <p:cNvSpPr>
            <a:spLocks noGrp="1"/>
          </p:cNvSpPr>
          <p:nvPr>
            <p:ph type="body" sz="quarter" idx="38"/>
          </p:nvPr>
        </p:nvSpPr>
        <p:spPr>
          <a:xfrm>
            <a:off x="5995147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41" name="Marcador de texto 10"/>
          <p:cNvSpPr>
            <a:spLocks noGrp="1"/>
          </p:cNvSpPr>
          <p:nvPr>
            <p:ph type="body" sz="quarter" idx="39"/>
          </p:nvPr>
        </p:nvSpPr>
        <p:spPr>
          <a:xfrm>
            <a:off x="7585793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0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1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3932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15"/>
          <p:cNvSpPr>
            <a:spLocks noChangeShapeType="1"/>
          </p:cNvSpPr>
          <p:nvPr userDrawn="1"/>
        </p:nvSpPr>
        <p:spPr bwMode="auto">
          <a:xfrm>
            <a:off x="4284297" y="1506884"/>
            <a:ext cx="0" cy="4504277"/>
          </a:xfrm>
          <a:prstGeom prst="line">
            <a:avLst/>
          </a:prstGeom>
          <a:noFill/>
          <a:ln w="254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9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10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3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16F9D3DC-F7C5-6B42-ADB2-AD1B6BB8922A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29" name="Marcador de texto 2"/>
          <p:cNvSpPr>
            <a:spLocks noGrp="1"/>
          </p:cNvSpPr>
          <p:nvPr>
            <p:ph type="body" sz="quarter" idx="21"/>
          </p:nvPr>
        </p:nvSpPr>
        <p:spPr>
          <a:xfrm>
            <a:off x="4678751" y="1505036"/>
            <a:ext cx="4278288" cy="253380"/>
          </a:xfrm>
        </p:spPr>
        <p:txBody>
          <a:bodyPr/>
          <a:lstStyle>
            <a:lvl1pPr marL="196451" indent="0" algn="l">
              <a:lnSpc>
                <a:spcPct val="140000"/>
              </a:lnSpc>
              <a:buNone/>
              <a:defRPr sz="10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0" name="Marcador de texto 2"/>
          <p:cNvSpPr>
            <a:spLocks noGrp="1"/>
          </p:cNvSpPr>
          <p:nvPr>
            <p:ph type="body" sz="quarter" idx="22"/>
          </p:nvPr>
        </p:nvSpPr>
        <p:spPr>
          <a:xfrm>
            <a:off x="4678751" y="1859451"/>
            <a:ext cx="4278288" cy="4151711"/>
          </a:xfrm>
        </p:spPr>
        <p:txBody>
          <a:bodyPr/>
          <a:lstStyle>
            <a:lvl1pPr marL="196451" indent="0" algn="l">
              <a:lnSpc>
                <a:spcPct val="140000"/>
              </a:lnSpc>
              <a:buNone/>
              <a:defRPr sz="12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  <a:p>
            <a:pPr lvl="1"/>
            <a:r>
              <a:rPr lang="sv-SE" dirty="0" smtClean="0">
                <a:sym typeface="Arial" charset="0"/>
              </a:rPr>
              <a:t>Nivå två</a:t>
            </a:r>
          </a:p>
          <a:p>
            <a:pPr lvl="2"/>
            <a:r>
              <a:rPr lang="sv-SE" dirty="0" smtClean="0">
                <a:sym typeface="Arial" charset="0"/>
              </a:rPr>
              <a:t>Nivå tre</a:t>
            </a:r>
          </a:p>
          <a:p>
            <a:pPr lvl="3"/>
            <a:r>
              <a:rPr lang="sv-SE" dirty="0" smtClean="0">
                <a:sym typeface="Arial" charset="0"/>
              </a:rPr>
              <a:t>Nivå fyra</a:t>
            </a:r>
          </a:p>
          <a:p>
            <a:pPr lvl="4"/>
            <a:r>
              <a:rPr lang="sv-SE" dirty="0" smtClean="0">
                <a:sym typeface="Arial" charset="0"/>
              </a:rPr>
              <a:t>Nivå fem</a:t>
            </a:r>
            <a:endParaRPr lang="en-US" dirty="0" smtClean="0">
              <a:sym typeface="Arial" charset="0"/>
            </a:endParaRP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sz="quarter" idx="23"/>
          </p:nvPr>
        </p:nvSpPr>
        <p:spPr>
          <a:xfrm>
            <a:off x="1278061" y="1505036"/>
            <a:ext cx="2413620" cy="1468934"/>
          </a:xfrm>
        </p:spPr>
        <p:txBody>
          <a:bodyPr/>
          <a:lstStyle>
            <a:lvl1pPr marL="196451" marR="0" indent="0" algn="l" defTabSz="673547" rtl="0" eaLnBrk="0" fontAlgn="base" latinLnBrk="0" hangingPunct="0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>
                <a:solidFill>
                  <a:srgbClr val="0083CB"/>
                </a:solidFill>
              </a:defRPr>
            </a:lvl1pPr>
          </a:lstStyle>
          <a:p>
            <a:pPr lvl="0"/>
            <a:r>
              <a:rPr lang="sv-SE" noProof="0" dirty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31" name="Marcador de texto 2"/>
          <p:cNvSpPr>
            <a:spLocks noGrp="1"/>
          </p:cNvSpPr>
          <p:nvPr>
            <p:ph type="body" sz="quarter" idx="24"/>
          </p:nvPr>
        </p:nvSpPr>
        <p:spPr>
          <a:xfrm>
            <a:off x="1278061" y="3074585"/>
            <a:ext cx="2413393" cy="253380"/>
          </a:xfrm>
        </p:spPr>
        <p:txBody>
          <a:bodyPr/>
          <a:lstStyle>
            <a:lvl1pPr marL="196451" indent="0" algn="l">
              <a:lnSpc>
                <a:spcPct val="140000"/>
              </a:lnSpc>
              <a:buNone/>
              <a:defRPr sz="10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2" name="Marcador de texto 2"/>
          <p:cNvSpPr>
            <a:spLocks noGrp="1"/>
          </p:cNvSpPr>
          <p:nvPr>
            <p:ph type="body" sz="quarter" idx="25"/>
          </p:nvPr>
        </p:nvSpPr>
        <p:spPr>
          <a:xfrm>
            <a:off x="1278061" y="3429000"/>
            <a:ext cx="2413393" cy="1772072"/>
          </a:xfrm>
        </p:spPr>
        <p:txBody>
          <a:bodyPr anchor="t"/>
          <a:lstStyle>
            <a:lvl1pPr marL="196451" indent="0" algn="ctr">
              <a:lnSpc>
                <a:spcPct val="140000"/>
              </a:lnSpc>
              <a:buNone/>
              <a:defRPr sz="10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14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15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9811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/>
          <p:cNvSpPr>
            <a:spLocks/>
          </p:cNvSpPr>
          <p:nvPr userDrawn="1"/>
        </p:nvSpPr>
        <p:spPr bwMode="auto">
          <a:xfrm>
            <a:off x="1015752" y="1781473"/>
            <a:ext cx="5697885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595959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sp>
        <p:nvSpPr>
          <p:cNvPr id="10" name="Rectangle 12"/>
          <p:cNvSpPr>
            <a:spLocks/>
          </p:cNvSpPr>
          <p:nvPr userDrawn="1"/>
        </p:nvSpPr>
        <p:spPr bwMode="auto">
          <a:xfrm>
            <a:off x="-806555" y="2973587"/>
            <a:ext cx="3235896" cy="2886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lIns="28064" tIns="28064" rIns="28064" bIns="28064"/>
          <a:lstStyle/>
          <a:p>
            <a:pPr marL="104073" indent="-104073" algn="l">
              <a:spcBef>
                <a:spcPts val="212"/>
              </a:spcBef>
            </a:pPr>
            <a:endParaRPr lang="es-ES" sz="9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11" name="Rectangle 15"/>
          <p:cNvSpPr>
            <a:spLocks/>
          </p:cNvSpPr>
          <p:nvPr userDrawn="1"/>
        </p:nvSpPr>
        <p:spPr bwMode="auto">
          <a:xfrm>
            <a:off x="1015752" y="1951137"/>
            <a:ext cx="5697885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595959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12" name="AutoShape 19"/>
          <p:cNvSpPr>
            <a:spLocks/>
          </p:cNvSpPr>
          <p:nvPr userDrawn="1"/>
        </p:nvSpPr>
        <p:spPr bwMode="auto">
          <a:xfrm rot="5400000">
            <a:off x="4522236" y="3708053"/>
            <a:ext cx="776883" cy="522387"/>
          </a:xfrm>
          <a:prstGeom prst="triangle">
            <a:avLst>
              <a:gd name="adj" fmla="val 50000"/>
            </a:avLst>
          </a:prstGeom>
          <a:solidFill>
            <a:srgbClr val="0083CB"/>
          </a:solidFill>
          <a:ln>
            <a:noFill/>
          </a:ln>
          <a:extLst/>
        </p:spPr>
        <p:txBody>
          <a:bodyPr lIns="0" tIns="0" rIns="0" bIns="0"/>
          <a:lstStyle/>
          <a:p>
            <a:endParaRPr lang="es-ES" dirty="0">
              <a:solidFill>
                <a:srgbClr val="595959"/>
              </a:solidFill>
            </a:endParaRPr>
          </a:p>
        </p:txBody>
      </p:sp>
      <p:sp>
        <p:nvSpPr>
          <p:cNvPr id="13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14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7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3FE23CCC-2EDE-0D48-B924-F5A66C7FB228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31" name="Marcador de texto 10"/>
          <p:cNvSpPr>
            <a:spLocks noGrp="1"/>
          </p:cNvSpPr>
          <p:nvPr>
            <p:ph type="body" sz="quarter" idx="15"/>
          </p:nvPr>
        </p:nvSpPr>
        <p:spPr>
          <a:xfrm>
            <a:off x="1058661" y="1859451"/>
            <a:ext cx="3071591" cy="151892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2" name="Marcador de texto 10"/>
          <p:cNvSpPr>
            <a:spLocks noGrp="1"/>
          </p:cNvSpPr>
          <p:nvPr>
            <p:ph type="body" sz="quarter" idx="16"/>
          </p:nvPr>
        </p:nvSpPr>
        <p:spPr>
          <a:xfrm>
            <a:off x="1058661" y="2112604"/>
            <a:ext cx="3071591" cy="151892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3" name="Marcador de texto 10"/>
          <p:cNvSpPr>
            <a:spLocks noGrp="1"/>
          </p:cNvSpPr>
          <p:nvPr>
            <p:ph type="body" sz="quarter" idx="17"/>
          </p:nvPr>
        </p:nvSpPr>
        <p:spPr>
          <a:xfrm>
            <a:off x="5556348" y="1859451"/>
            <a:ext cx="3071591" cy="151892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4" name="Marcador de texto 10"/>
          <p:cNvSpPr>
            <a:spLocks noGrp="1"/>
          </p:cNvSpPr>
          <p:nvPr>
            <p:ph type="body" sz="quarter" idx="18"/>
          </p:nvPr>
        </p:nvSpPr>
        <p:spPr>
          <a:xfrm>
            <a:off x="5556348" y="2112604"/>
            <a:ext cx="3071591" cy="151892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5" name="Marcador de texto 10"/>
          <p:cNvSpPr>
            <a:spLocks noGrp="1"/>
          </p:cNvSpPr>
          <p:nvPr>
            <p:ph type="body" sz="quarter" idx="19"/>
          </p:nvPr>
        </p:nvSpPr>
        <p:spPr>
          <a:xfrm>
            <a:off x="1058661" y="2467018"/>
            <a:ext cx="3071591" cy="3240360"/>
          </a:xfrm>
        </p:spPr>
        <p:txBody>
          <a:bodyPr/>
          <a:lstStyle>
            <a:lvl1pPr marL="104073" marR="0" indent="-104073" algn="l" defTabSz="673547" rtl="0" eaLnBrk="1" fontAlgn="base" latinLnBrk="0" hangingPunct="1">
              <a:lnSpc>
                <a:spcPct val="150000"/>
              </a:lnSpc>
              <a:spcBef>
                <a:spcPts val="212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382379" algn="l">
              <a:spcBef>
                <a:spcPts val="175"/>
              </a:spcBef>
              <a:defRPr/>
            </a:lvl2pPr>
            <a:lvl3pPr marL="587015" algn="l">
              <a:spcBef>
                <a:spcPts val="175"/>
              </a:spcBef>
              <a:defRPr/>
            </a:lvl3pPr>
            <a:lvl4pPr marL="784636" algn="l">
              <a:spcBef>
                <a:spcPts val="157"/>
              </a:spcBef>
              <a:defRPr/>
            </a:lvl4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6" name="Marcador de texto 10"/>
          <p:cNvSpPr>
            <a:spLocks noGrp="1"/>
          </p:cNvSpPr>
          <p:nvPr>
            <p:ph type="body" sz="quarter" idx="20"/>
          </p:nvPr>
        </p:nvSpPr>
        <p:spPr>
          <a:xfrm>
            <a:off x="5556348" y="2467018"/>
            <a:ext cx="3071591" cy="3240360"/>
          </a:xfrm>
        </p:spPr>
        <p:txBody>
          <a:bodyPr/>
          <a:lstStyle>
            <a:lvl1pPr marL="104073" marR="0" indent="-104073" algn="l" defTabSz="673547" rtl="0" eaLnBrk="1" fontAlgn="base" latinLnBrk="0" hangingPunct="1">
              <a:lnSpc>
                <a:spcPct val="150000"/>
              </a:lnSpc>
              <a:spcBef>
                <a:spcPts val="212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382379" algn="l">
              <a:spcBef>
                <a:spcPts val="175"/>
              </a:spcBef>
              <a:defRPr/>
            </a:lvl2pPr>
            <a:lvl3pPr marL="587015" algn="l">
              <a:spcBef>
                <a:spcPts val="175"/>
              </a:spcBef>
              <a:defRPr/>
            </a:lvl3pPr>
            <a:lvl4pPr marL="784636" algn="l">
              <a:spcBef>
                <a:spcPts val="157"/>
              </a:spcBef>
              <a:defRPr/>
            </a:lvl4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18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19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3479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03811" y="1946672"/>
            <a:ext cx="7971234" cy="4018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7419" tIns="37419" rIns="37419" bIns="374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>
                <a:sym typeface="Gill Sans" charset="0"/>
              </a:rPr>
              <a:t>Arial 16</a:t>
            </a:r>
            <a:endParaRPr lang="en-US" dirty="0">
              <a:sym typeface="Gill Sans" charset="0"/>
            </a:endParaRPr>
          </a:p>
          <a:p>
            <a:pPr lvl="1"/>
            <a:r>
              <a:rPr lang="en-US" dirty="0" smtClean="0">
                <a:sym typeface="Gill Sans" charset="0"/>
              </a:rPr>
              <a:t>Arial 16</a:t>
            </a:r>
          </a:p>
          <a:p>
            <a:pPr lvl="2"/>
            <a:r>
              <a:rPr lang="en-US" dirty="0" smtClean="0">
                <a:sym typeface="Gill Sans" charset="0"/>
              </a:rPr>
              <a:t>Arial 14</a:t>
            </a:r>
            <a:endParaRPr lang="en-US" dirty="0">
              <a:sym typeface="Gill Sans" charset="0"/>
            </a:endParaRPr>
          </a:p>
          <a:p>
            <a:pPr lvl="3"/>
            <a:r>
              <a:rPr lang="en-US" dirty="0" smtClean="0">
                <a:sym typeface="Gill Sans" charset="0"/>
              </a:rPr>
              <a:t>Arial 14</a:t>
            </a:r>
            <a:endParaRPr lang="en-US" dirty="0">
              <a:sym typeface="Gill Sans" charset="0"/>
            </a:endParaRPr>
          </a:p>
          <a:p>
            <a:pPr lvl="4"/>
            <a:r>
              <a:rPr lang="en-US" dirty="0" smtClean="0">
                <a:sym typeface="Gill Sans" charset="0"/>
              </a:rPr>
              <a:t>Arial 12</a:t>
            </a:r>
            <a:endParaRPr lang="en-US" dirty="0">
              <a:sym typeface="Gill Sans" charset="0"/>
            </a:endParaRPr>
          </a:p>
        </p:txBody>
      </p:sp>
      <p:sp>
        <p:nvSpPr>
          <p:cNvPr id="1027" name="Rectangle 2"/>
          <p:cNvSpPr>
            <a:spLocks/>
          </p:cNvSpPr>
          <p:nvPr/>
        </p:nvSpPr>
        <p:spPr bwMode="auto">
          <a:xfrm>
            <a:off x="9441656" y="-13395"/>
            <a:ext cx="503039" cy="6884789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s-ES" dirty="0"/>
          </a:p>
        </p:txBody>
      </p:sp>
      <p:pic>
        <p:nvPicPr>
          <p:cNvPr id="2" name="Bildobjekt 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400" y="6201368"/>
            <a:ext cx="684990" cy="54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16" r:id="rId1"/>
    <p:sldLayoutId id="2147484717" r:id="rId2"/>
    <p:sldLayoutId id="2147484718" r:id="rId3"/>
    <p:sldLayoutId id="2147484719" r:id="rId4"/>
    <p:sldLayoutId id="2147484720" r:id="rId5"/>
    <p:sldLayoutId id="2147484721" r:id="rId6"/>
    <p:sldLayoutId id="2147484722" r:id="rId7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+mj-lt"/>
          <a:ea typeface="ＭＳ Ｐゴシック" charset="0"/>
          <a:cs typeface="ＭＳ Ｐゴシック" charset="0"/>
          <a:sym typeface="Gill Sans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charset="0"/>
          <a:ea typeface="ＭＳ Ｐゴシック" charset="0"/>
          <a:cs typeface="ＭＳ Ｐゴシック" charset="0"/>
          <a:sym typeface="Gill Sans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charset="0"/>
          <a:ea typeface="ＭＳ Ｐゴシック" charset="0"/>
          <a:cs typeface="ＭＳ Ｐゴシック" charset="0"/>
          <a:sym typeface="Gill Sans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charset="0"/>
          <a:ea typeface="ＭＳ Ｐゴシック" charset="0"/>
          <a:cs typeface="ＭＳ Ｐゴシック" charset="0"/>
          <a:sym typeface="Gill Sans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charset="0"/>
          <a:ea typeface="ＭＳ Ｐゴシック" charset="0"/>
          <a:cs typeface="ＭＳ Ｐゴシック" charset="0"/>
          <a:sym typeface="Gill Sans" charset="0"/>
        </a:defRPr>
      </a:lvl5pPr>
      <a:lvl6pPr marL="336774"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673547"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010321"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347094"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617418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12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1pPr>
      <a:lvl2pPr marL="944837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12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2pPr>
      <a:lvl3pPr marL="1272256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10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3pPr>
      <a:lvl4pPr marL="1599674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10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4pPr>
      <a:lvl5pPr marL="1927093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9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5pPr>
      <a:lvl6pPr marL="2263866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2600640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2937413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3274187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s-ES"/>
      </a:defPPr>
      <a:lvl1pPr marL="0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36774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73547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010321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094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83868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020641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357415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94188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tif"/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google.se/maps/place/Sporthall/@65.4260659,21.6923222,18.5z/data=!4m8!1m2!2m1!1srosviks+sporthall!3m4!1s0x0:0xa606b576cfd8b08a!8m2!3d65.426448!4d21.692357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tif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hyperlink" Target="http://www.innebandy.se/Global/SDF/Norrbotten/1617/NIBF_Seriedirektiv_Gron_serier2016_2017.pdf" TargetMode="External"/><Relationship Id="rId7" Type="http://schemas.openxmlformats.org/officeDocument/2006/relationships/hyperlink" Target="http://www.facebook.com/ikornen" TargetMode="External"/><Relationship Id="rId2" Type="http://schemas.openxmlformats.org/officeDocument/2006/relationships/hyperlink" Target="http://www.innebandy.se/Global/SDF/Norrbotten/1718/NIBF_Protokoll_Gr%c3%b6na_Serier_2017_2018.xl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kornen.se/" TargetMode="External"/><Relationship Id="rId5" Type="http://schemas.openxmlformats.org/officeDocument/2006/relationships/hyperlink" Target="mailto:alexandra@ikornen.se" TargetMode="External"/><Relationship Id="rId4" Type="http://schemas.openxmlformats.org/officeDocument/2006/relationships/hyperlink" Target="mailto:mattias@ikornen.se" TargetMode="External"/><Relationship Id="rId9" Type="http://schemas.openxmlformats.org/officeDocument/2006/relationships/image" Target="../media/image11.t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innehåll 10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sv-SE" dirty="0" smtClean="0"/>
              <a:t>Rosviks sporthall</a:t>
            </a:r>
            <a:endParaRPr lang="sv-SE" dirty="0"/>
          </a:p>
        </p:txBody>
      </p:sp>
      <p:sp>
        <p:nvSpPr>
          <p:cNvPr id="12" name="Platshållare för innehåll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 smtClean="0"/>
              <a:t>2018-01-28</a:t>
            </a:r>
            <a:endParaRPr lang="sv-SE" dirty="0"/>
          </a:p>
        </p:txBody>
      </p:sp>
      <p:sp>
        <p:nvSpPr>
          <p:cNvPr id="13" name="Platshållare för innehåll 1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sv-SE" dirty="0"/>
              <a:t>Pojkar Grön 1/2 </a:t>
            </a:r>
            <a:r>
              <a:rPr lang="sv-SE" dirty="0" err="1"/>
              <a:t>Grp</a:t>
            </a:r>
            <a:r>
              <a:rPr lang="sv-SE" dirty="0"/>
              <a:t> 2</a:t>
            </a:r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sv-SE" dirty="0"/>
              <a:t>Inbjudan </a:t>
            </a:r>
            <a:r>
              <a:rPr lang="sv-SE" dirty="0" smtClean="0"/>
              <a:t>sammandrag</a:t>
            </a:r>
            <a:endParaRPr lang="sv-SE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960" y="6159772"/>
            <a:ext cx="1785045" cy="499812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94" y="6165304"/>
            <a:ext cx="2048000" cy="540000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240" y="6135532"/>
            <a:ext cx="1440000" cy="540000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96"/>
          <a:stretch/>
        </p:blipFill>
        <p:spPr>
          <a:xfrm>
            <a:off x="6636992" y="5983730"/>
            <a:ext cx="1208929" cy="864000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418" y="6036388"/>
            <a:ext cx="1209223" cy="864000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115" y="116632"/>
            <a:ext cx="933598" cy="484943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2322">
            <a:off x="7239043" y="936828"/>
            <a:ext cx="2468916" cy="53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0593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v-SE" dirty="0" smtClean="0"/>
              <a:t>Inbjudan sammandrag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5"/>
          </p:nvPr>
        </p:nvSpPr>
        <p:spPr/>
        <p:txBody>
          <a:bodyPr anchor="t" anchorCtr="0"/>
          <a:lstStyle/>
          <a:p>
            <a:pPr marL="196452" indent="0">
              <a:buNone/>
            </a:pPr>
            <a:r>
              <a:rPr lang="sv-SE" sz="1400" dirty="0" smtClean="0"/>
              <a:t>IK Örnen bjuder till sammandrag för serie </a:t>
            </a:r>
            <a:r>
              <a:rPr lang="sv-SE" sz="1400" dirty="0"/>
              <a:t>Pojkar Grön 1/2 </a:t>
            </a:r>
            <a:r>
              <a:rPr lang="sv-SE" sz="1400" dirty="0" err="1"/>
              <a:t>Grp</a:t>
            </a:r>
            <a:r>
              <a:rPr lang="sv-SE" sz="1400" dirty="0"/>
              <a:t> 2</a:t>
            </a:r>
            <a:endParaRPr lang="sv-SE" sz="1400" dirty="0" smtClean="0"/>
          </a:p>
          <a:p>
            <a:pPr marL="196452" indent="0">
              <a:buNone/>
            </a:pPr>
            <a:r>
              <a:rPr lang="sv-SE" sz="1400" dirty="0" smtClean="0"/>
              <a:t>28:e Januari 2018 i Rosviks </a:t>
            </a:r>
            <a:r>
              <a:rPr lang="sv-SE" sz="1400" dirty="0"/>
              <a:t>sporthall</a:t>
            </a:r>
            <a:br>
              <a:rPr lang="sv-SE" sz="1400" dirty="0"/>
            </a:br>
            <a:r>
              <a:rPr lang="sv-SE" sz="1400" dirty="0" err="1"/>
              <a:t>Fassvägen</a:t>
            </a:r>
            <a:r>
              <a:rPr lang="sv-SE" sz="1400" dirty="0"/>
              <a:t> 5, 945 33 </a:t>
            </a:r>
            <a:r>
              <a:rPr lang="sv-SE" sz="1400" dirty="0" smtClean="0"/>
              <a:t>Rosvik</a:t>
            </a:r>
            <a:br>
              <a:rPr lang="sv-SE" sz="1400" dirty="0" smtClean="0"/>
            </a:br>
            <a:r>
              <a:rPr lang="sv-SE" sz="1400" dirty="0" smtClean="0">
                <a:hlinkClick r:id="rId2"/>
              </a:rPr>
              <a:t>Länk Google </a:t>
            </a:r>
            <a:r>
              <a:rPr lang="sv-SE" sz="1400" dirty="0" err="1" smtClean="0">
                <a:hlinkClick r:id="rId2"/>
              </a:rPr>
              <a:t>maps</a:t>
            </a:r>
            <a:r>
              <a:rPr lang="sv-SE" sz="1600" dirty="0" smtClean="0"/>
              <a:t/>
            </a:r>
            <a:br>
              <a:rPr lang="sv-SE" sz="1600" dirty="0" smtClean="0"/>
            </a:br>
            <a:endParaRPr lang="sv-SE" sz="1600" dirty="0" smtClean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 rotWithShape="1">
          <a:blip r:embed="rId3"/>
          <a:srcRect l="1853" t="7608" r="10342" b="8464"/>
          <a:stretch/>
        </p:blipFill>
        <p:spPr>
          <a:xfrm>
            <a:off x="4534481" y="2987428"/>
            <a:ext cx="3600000" cy="2618183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115" y="116632"/>
            <a:ext cx="933598" cy="484943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2322">
            <a:off x="7239043" y="936828"/>
            <a:ext cx="2468916" cy="53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4471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v-SE" dirty="0" smtClean="0"/>
              <a:t>Spelschema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196452" indent="0">
              <a:buNone/>
            </a:pPr>
            <a:r>
              <a:rPr lang="sv-SE" sz="1400" dirty="0" smtClean="0"/>
              <a:t>Spelschema</a:t>
            </a:r>
          </a:p>
          <a:p>
            <a:pPr marL="196452" indent="0">
              <a:lnSpc>
                <a:spcPts val="500"/>
              </a:lnSpc>
              <a:buNone/>
            </a:pPr>
            <a:r>
              <a:rPr lang="sv-SE" sz="1100" dirty="0"/>
              <a:t>09:00 IK Örnen P Grön 1/2 Blå (Grön) - Sunderby SK P Grön 1/2 (Grön)</a:t>
            </a:r>
          </a:p>
          <a:p>
            <a:pPr marL="196452" indent="0">
              <a:lnSpc>
                <a:spcPts val="500"/>
              </a:lnSpc>
              <a:buNone/>
            </a:pPr>
            <a:r>
              <a:rPr lang="sv-SE" sz="1100" dirty="0"/>
              <a:t>09:45 Team Kalix IBK P Grön 1/2 - Luleå SK P Frön 1/2 Blå (Grön)</a:t>
            </a:r>
          </a:p>
          <a:p>
            <a:pPr marL="196452" indent="0">
              <a:lnSpc>
                <a:spcPts val="500"/>
              </a:lnSpc>
              <a:buNone/>
            </a:pPr>
            <a:r>
              <a:rPr lang="sv-SE" sz="1100" dirty="0"/>
              <a:t>10:30 Sunderby SK P Grön 1/2 (Grön) - Team Kalix IBK P Grön 1/2</a:t>
            </a:r>
          </a:p>
          <a:p>
            <a:pPr marL="196452" indent="0">
              <a:lnSpc>
                <a:spcPts val="500"/>
              </a:lnSpc>
              <a:buNone/>
            </a:pPr>
            <a:r>
              <a:rPr lang="sv-SE" sz="1100" dirty="0"/>
              <a:t>11:15 IK Örnen P Grön 1/2 Blå (Grön) - Luleå SK P Frön 1/2 Blå (Grön)</a:t>
            </a:r>
          </a:p>
          <a:p>
            <a:pPr marL="196452" indent="0">
              <a:lnSpc>
                <a:spcPts val="500"/>
              </a:lnSpc>
              <a:buNone/>
            </a:pPr>
            <a:r>
              <a:rPr lang="sv-SE" sz="1100" dirty="0"/>
              <a:t>12:00 Luleå SK P Frön 1/2 Blå (Grön) - Sunderby SK P Grön 1/2 (Grön)</a:t>
            </a:r>
          </a:p>
          <a:p>
            <a:pPr marL="196452" indent="0">
              <a:lnSpc>
                <a:spcPts val="500"/>
              </a:lnSpc>
              <a:buNone/>
            </a:pPr>
            <a:r>
              <a:rPr lang="sv-SE" sz="1100" dirty="0"/>
              <a:t>12:45 IK Örnen P Grön 1/2 Blå (Grön) - Team Kalix IBK P Grön </a:t>
            </a:r>
            <a:r>
              <a:rPr lang="sv-SE" sz="1100" dirty="0" smtClean="0"/>
              <a:t>1/2</a:t>
            </a:r>
            <a:endParaRPr lang="sv-SE" sz="1100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115" y="116632"/>
            <a:ext cx="933598" cy="484943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2322">
            <a:off x="7239043" y="936828"/>
            <a:ext cx="2468916" cy="53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9313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v-SE" dirty="0" smtClean="0"/>
              <a:t>Allmän info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196452" indent="0">
              <a:buNone/>
            </a:pPr>
            <a:r>
              <a:rPr lang="sv-SE" sz="1400" dirty="0" smtClean="0"/>
              <a:t>Fika, smörgåsar, varmkorv och drycker finns att köpa på plats.</a:t>
            </a:r>
          </a:p>
          <a:p>
            <a:pPr marL="196452" indent="0">
              <a:buNone/>
            </a:pPr>
            <a:r>
              <a:rPr lang="sv-SE" sz="1400" dirty="0" err="1" smtClean="0"/>
              <a:t>NIBF’s</a:t>
            </a:r>
            <a:r>
              <a:rPr lang="sv-SE" sz="1400" dirty="0" smtClean="0"/>
              <a:t> matchprotokoll kan med fördel fyllas i </a:t>
            </a:r>
            <a:r>
              <a:rPr lang="sv-SE" sz="1400" dirty="0" err="1" smtClean="0"/>
              <a:t>i</a:t>
            </a:r>
            <a:r>
              <a:rPr lang="sv-SE" sz="1400" dirty="0" smtClean="0"/>
              <a:t> förväg och lämnas till sekretariatet.</a:t>
            </a:r>
            <a:r>
              <a:rPr lang="sv-SE" sz="2000" dirty="0"/>
              <a:t/>
            </a:r>
            <a:br>
              <a:rPr lang="sv-SE" sz="2000" dirty="0"/>
            </a:br>
            <a:r>
              <a:rPr lang="sv-SE" sz="1100" dirty="0" smtClean="0">
                <a:hlinkClick r:id="rId2"/>
              </a:rPr>
              <a:t>innebandy.se/Global/SDF/Norrbotten/1718/NIBF_Protokoll_Gr%c3%b6na_Serier_2017_2018.xls</a:t>
            </a:r>
            <a:endParaRPr lang="sv-SE" sz="1400" dirty="0" smtClean="0"/>
          </a:p>
          <a:p>
            <a:pPr marL="196452" indent="0">
              <a:buNone/>
            </a:pPr>
            <a:r>
              <a:rPr lang="sv-SE" sz="1400" dirty="0" err="1" smtClean="0"/>
              <a:t>NIBF’s</a:t>
            </a:r>
            <a:r>
              <a:rPr lang="sv-SE" sz="1400" dirty="0" smtClean="0"/>
              <a:t> seriespelsdirektiv grön serie</a:t>
            </a:r>
            <a:r>
              <a:rPr lang="sv-SE" sz="1400" dirty="0"/>
              <a:t/>
            </a:r>
            <a:br>
              <a:rPr lang="sv-SE" sz="1400" dirty="0"/>
            </a:br>
            <a:r>
              <a:rPr lang="sv-SE" sz="1100" dirty="0" smtClean="0">
                <a:hlinkClick r:id="rId3"/>
              </a:rPr>
              <a:t>innebandy.se/Global/SDF/Norrbotten/1617/NIBF_Seriedirektiv_Gron_serier2016_2017.pdf</a:t>
            </a:r>
            <a:endParaRPr lang="sv-SE" sz="1100" dirty="0" smtClean="0"/>
          </a:p>
          <a:p>
            <a:pPr marL="196452" indent="0">
              <a:buNone/>
            </a:pPr>
            <a:r>
              <a:rPr lang="sv-SE" sz="1400" dirty="0" smtClean="0"/>
              <a:t>Kontaktperson: </a:t>
            </a:r>
            <a:br>
              <a:rPr lang="sv-SE" sz="1400" dirty="0" smtClean="0"/>
            </a:br>
            <a:r>
              <a:rPr lang="sv-SE" sz="1400" dirty="0" smtClean="0"/>
              <a:t>Mattias Israelsson, 070-575 28 86, </a:t>
            </a:r>
            <a:r>
              <a:rPr lang="sv-SE" sz="1400" dirty="0" smtClean="0">
                <a:hlinkClick r:id="rId4"/>
              </a:rPr>
              <a:t>mattias@ikornen.se</a:t>
            </a:r>
            <a:r>
              <a:rPr lang="sv-SE" sz="1400" dirty="0"/>
              <a:t/>
            </a:r>
            <a:br>
              <a:rPr lang="sv-SE" sz="1400" dirty="0"/>
            </a:br>
            <a:r>
              <a:rPr lang="sv-SE" sz="1400" dirty="0" smtClean="0"/>
              <a:t>Alexandra Burman, 070-620 84 89, </a:t>
            </a:r>
            <a:r>
              <a:rPr lang="sv-SE" sz="1400" dirty="0" smtClean="0">
                <a:hlinkClick r:id="rId5"/>
              </a:rPr>
              <a:t>alexandra@ikornen.se</a:t>
            </a:r>
            <a:endParaRPr lang="sv-SE" sz="1400" dirty="0" smtClean="0"/>
          </a:p>
          <a:p>
            <a:pPr marL="196452" indent="0">
              <a:buNone/>
            </a:pPr>
            <a:r>
              <a:rPr lang="sv-SE" sz="1400" dirty="0"/>
              <a:t>Hemsida</a:t>
            </a:r>
            <a:br>
              <a:rPr lang="sv-SE" sz="1400" dirty="0"/>
            </a:br>
            <a:r>
              <a:rPr lang="sv-SE" sz="1400" dirty="0">
                <a:hlinkClick r:id="rId6"/>
              </a:rPr>
              <a:t>www.ikornen.se</a:t>
            </a:r>
            <a:r>
              <a:rPr lang="sv-SE" sz="1400" dirty="0"/>
              <a:t/>
            </a:r>
            <a:br>
              <a:rPr lang="sv-SE" sz="1400" dirty="0"/>
            </a:br>
            <a:r>
              <a:rPr lang="sv-SE" sz="1400" dirty="0"/>
              <a:t/>
            </a:r>
            <a:br>
              <a:rPr lang="sv-SE" sz="1400" dirty="0"/>
            </a:br>
            <a:r>
              <a:rPr lang="sv-SE" sz="1400" dirty="0"/>
              <a:t>Facebook</a:t>
            </a:r>
            <a:br>
              <a:rPr lang="sv-SE" sz="1400" dirty="0"/>
            </a:br>
            <a:r>
              <a:rPr lang="sv-SE" sz="1400" dirty="0" smtClean="0">
                <a:hlinkClick r:id="rId7"/>
              </a:rPr>
              <a:t>www.facebook.com/ikornen</a:t>
            </a:r>
            <a:endParaRPr lang="sv-SE" sz="1400" dirty="0" smtClean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115" y="116632"/>
            <a:ext cx="933598" cy="484943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2322">
            <a:off x="7239043" y="936828"/>
            <a:ext cx="2468916" cy="53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475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v-SE" dirty="0" smtClean="0"/>
              <a:t>Allmän info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115" y="116632"/>
            <a:ext cx="933598" cy="484943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2322">
            <a:off x="7239043" y="936828"/>
            <a:ext cx="2468916" cy="534416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0107" y="1182332"/>
            <a:ext cx="4693890" cy="476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784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plate 1">
  <a:themeElements>
    <a:clrScheme name="IK Örnen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7333F"/>
      </a:accent1>
      <a:accent2>
        <a:srgbClr val="0083CB"/>
      </a:accent2>
      <a:accent3>
        <a:srgbClr val="0083CB"/>
      </a:accent3>
      <a:accent4>
        <a:srgbClr val="0083CB"/>
      </a:accent4>
      <a:accent5>
        <a:srgbClr val="0083CB"/>
      </a:accent5>
      <a:accent6>
        <a:srgbClr val="0083CB"/>
      </a:accent6>
      <a:hlink>
        <a:srgbClr val="005482"/>
      </a:hlink>
      <a:folHlink>
        <a:srgbClr val="595959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dirty="0">
            <a:solidFill>
              <a:schemeClr val="tx1">
                <a:lumMod val="65000"/>
                <a:lumOff val="35000"/>
              </a:schemeClr>
            </a:solidFill>
            <a:latin typeface="+mn-lt"/>
          </a:defRPr>
        </a:defPPr>
      </a:lstStyle>
    </a:txDef>
  </a:objectDefaults>
  <a:extraClrSchemeLst>
    <a:extraClrScheme>
      <a:clrScheme name="Título y viñeta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C40A96C5D1134387BA656A1CFD49F1" ma:contentTypeVersion="1" ma:contentTypeDescription="Create a new document." ma:contentTypeScope="" ma:versionID="f3754ac3e82df3beb9166ee68e1e5521">
  <xsd:schema xmlns:xsd="http://www.w3.org/2001/XMLSchema" xmlns:xs="http://www.w3.org/2001/XMLSchema" xmlns:p="http://schemas.microsoft.com/office/2006/metadata/properties" xmlns:ns2="bc34ef06-3f8f-4c29-bdf7-6e2851dccd0a" targetNamespace="http://schemas.microsoft.com/office/2006/metadata/properties" ma:root="true" ma:fieldsID="f52d474db4d8059f9ac8e5389317a465" ns2:_="">
    <xsd:import namespace="bc34ef06-3f8f-4c29-bdf7-6e2851dccd0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34ef06-3f8f-4c29-bdf7-6e2851dccd0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c34ef06-3f8f-4c29-bdf7-6e2851dccd0a">KT45RMYS6Z7C-5-13</_dlc_DocId>
    <_dlc_DocIdUrl xmlns="bc34ef06-3f8f-4c29-bdf7-6e2851dccd0a">
      <Url>http://marketing.gestamp.com/_layouts/DocIdRedir.aspx?ID=KT45RMYS6Z7C-5-13</Url>
      <Description>KT45RMYS6Z7C-5-13</Description>
    </_dlc_DocIdUrl>
  </documentManagement>
</p:properties>
</file>

<file path=customXml/itemProps1.xml><?xml version="1.0" encoding="utf-8"?>
<ds:datastoreItem xmlns:ds="http://schemas.openxmlformats.org/officeDocument/2006/customXml" ds:itemID="{4725F4FB-9918-4A35-9684-F2CF3833D6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03C1ED6-4236-4D47-AC84-288255932190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39CF8AFE-9E97-4E1C-93B6-03C84B62CE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34ef06-3f8f-4c29-bdf7-6e2851dccd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9F2EDD3E-D92E-4C8A-B7BA-629497D19562}">
  <ds:schemaRefs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schemas.microsoft.com/office/infopath/2007/PartnerControls"/>
    <ds:schemaRef ds:uri="bc34ef06-3f8f-4c29-bdf7-6e2851dccd0a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</TotalTime>
  <Pages>0</Pages>
  <Words>171</Words>
  <Characters>0</Characters>
  <Application>Microsoft Office PowerPoint</Application>
  <PresentationFormat>A4 (210 x 297 mm)</PresentationFormat>
  <Lines>0</Lines>
  <Paragraphs>22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3" baseType="lpstr">
      <vt:lpstr>ＭＳ Ｐゴシック</vt:lpstr>
      <vt:lpstr>Arial</vt:lpstr>
      <vt:lpstr>Arial Bold</vt:lpstr>
      <vt:lpstr>Calibri</vt:lpstr>
      <vt:lpstr>Gill Sans</vt:lpstr>
      <vt:lpstr>Wingdings</vt:lpstr>
      <vt:lpstr>ヒラギノ角ゴ ProN W3</vt:lpstr>
      <vt:lpstr>Template 1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Mattias Israelsson</dc:creator>
  <cp:lastModifiedBy>Mattias Israelsson</cp:lastModifiedBy>
  <cp:revision>44</cp:revision>
  <cp:lastPrinted>2012-10-31T09:52:51Z</cp:lastPrinted>
  <dcterms:created xsi:type="dcterms:W3CDTF">2015-05-05T11:09:13Z</dcterms:created>
  <dcterms:modified xsi:type="dcterms:W3CDTF">2018-01-27T22:32:03Z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0x01010071C40A96C5D1134387BA656A1CFD49F1</vt:lpwstr>
  </property>
  <property fmtid="{D5CDD505-2E9C-101B-9397-08002B2CF9AE}" pid="3" name="_dlc_DocIdItemGuid">
    <vt:lpwstr>aae0d771-c9c5-4b29-bc23-4194182407d9</vt:lpwstr>
  </property>
</Properties>
</file>